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41"/>
  </p:notesMasterIdLst>
  <p:sldIdLst>
    <p:sldId id="356" r:id="rId2"/>
    <p:sldId id="358" r:id="rId3"/>
    <p:sldId id="357" r:id="rId4"/>
    <p:sldId id="359" r:id="rId5"/>
    <p:sldId id="365" r:id="rId6"/>
    <p:sldId id="362" r:id="rId7"/>
    <p:sldId id="363" r:id="rId8"/>
    <p:sldId id="364" r:id="rId9"/>
    <p:sldId id="361" r:id="rId10"/>
    <p:sldId id="360" r:id="rId11"/>
    <p:sldId id="366" r:id="rId12"/>
    <p:sldId id="367" r:id="rId13"/>
    <p:sldId id="376" r:id="rId14"/>
    <p:sldId id="368" r:id="rId15"/>
    <p:sldId id="369" r:id="rId16"/>
    <p:sldId id="371" r:id="rId17"/>
    <p:sldId id="372" r:id="rId18"/>
    <p:sldId id="373" r:id="rId19"/>
    <p:sldId id="374" r:id="rId20"/>
    <p:sldId id="375" r:id="rId21"/>
    <p:sldId id="377" r:id="rId22"/>
    <p:sldId id="378" r:id="rId23"/>
    <p:sldId id="379" r:id="rId24"/>
    <p:sldId id="380" r:id="rId25"/>
    <p:sldId id="387" r:id="rId26"/>
    <p:sldId id="388" r:id="rId27"/>
    <p:sldId id="389" r:id="rId28"/>
    <p:sldId id="390" r:id="rId29"/>
    <p:sldId id="386" r:id="rId30"/>
    <p:sldId id="382" r:id="rId31"/>
    <p:sldId id="383" r:id="rId32"/>
    <p:sldId id="385" r:id="rId33"/>
    <p:sldId id="384" r:id="rId34"/>
    <p:sldId id="391" r:id="rId35"/>
    <p:sldId id="396" r:id="rId36"/>
    <p:sldId id="392" r:id="rId37"/>
    <p:sldId id="393" r:id="rId38"/>
    <p:sldId id="394" r:id="rId39"/>
    <p:sldId id="395" r:id="rId40"/>
  </p:sldIdLst>
  <p:sldSz cx="10160000" cy="5715000"/>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356616" algn="l" rtl="0" fontAlgn="base">
      <a:spcBef>
        <a:spcPct val="0"/>
      </a:spcBef>
      <a:spcAft>
        <a:spcPct val="0"/>
      </a:spcAft>
      <a:defRPr kern="1200">
        <a:solidFill>
          <a:schemeClr val="tx1"/>
        </a:solidFill>
        <a:latin typeface="Arial" charset="0"/>
        <a:ea typeface="+mn-ea"/>
        <a:cs typeface="+mn-cs"/>
      </a:defRPr>
    </a:lvl2pPr>
    <a:lvl3pPr marL="713232" algn="l" rtl="0" fontAlgn="base">
      <a:spcBef>
        <a:spcPct val="0"/>
      </a:spcBef>
      <a:spcAft>
        <a:spcPct val="0"/>
      </a:spcAft>
      <a:defRPr kern="1200">
        <a:solidFill>
          <a:schemeClr val="tx1"/>
        </a:solidFill>
        <a:latin typeface="Arial" charset="0"/>
        <a:ea typeface="+mn-ea"/>
        <a:cs typeface="+mn-cs"/>
      </a:defRPr>
    </a:lvl3pPr>
    <a:lvl4pPr marL="1069848" algn="l" rtl="0" fontAlgn="base">
      <a:spcBef>
        <a:spcPct val="0"/>
      </a:spcBef>
      <a:spcAft>
        <a:spcPct val="0"/>
      </a:spcAft>
      <a:defRPr kern="1200">
        <a:solidFill>
          <a:schemeClr val="tx1"/>
        </a:solidFill>
        <a:latin typeface="Arial" charset="0"/>
        <a:ea typeface="+mn-ea"/>
        <a:cs typeface="+mn-cs"/>
      </a:defRPr>
    </a:lvl4pPr>
    <a:lvl5pPr marL="1426464" algn="l" rtl="0" fontAlgn="base">
      <a:spcBef>
        <a:spcPct val="0"/>
      </a:spcBef>
      <a:spcAft>
        <a:spcPct val="0"/>
      </a:spcAft>
      <a:defRPr kern="1200">
        <a:solidFill>
          <a:schemeClr val="tx1"/>
        </a:solidFill>
        <a:latin typeface="Arial" charset="0"/>
        <a:ea typeface="+mn-ea"/>
        <a:cs typeface="+mn-cs"/>
      </a:defRPr>
    </a:lvl5pPr>
    <a:lvl6pPr marL="1783080" algn="l" defTabSz="713232" rtl="0" eaLnBrk="1" latinLnBrk="0" hangingPunct="1">
      <a:defRPr kern="1200">
        <a:solidFill>
          <a:schemeClr val="tx1"/>
        </a:solidFill>
        <a:latin typeface="Arial" charset="0"/>
        <a:ea typeface="+mn-ea"/>
        <a:cs typeface="+mn-cs"/>
      </a:defRPr>
    </a:lvl6pPr>
    <a:lvl7pPr marL="2139696" algn="l" defTabSz="713232" rtl="0" eaLnBrk="1" latinLnBrk="0" hangingPunct="1">
      <a:defRPr kern="1200">
        <a:solidFill>
          <a:schemeClr val="tx1"/>
        </a:solidFill>
        <a:latin typeface="Arial" charset="0"/>
        <a:ea typeface="+mn-ea"/>
        <a:cs typeface="+mn-cs"/>
      </a:defRPr>
    </a:lvl7pPr>
    <a:lvl8pPr marL="2496312" algn="l" defTabSz="713232" rtl="0" eaLnBrk="1" latinLnBrk="0" hangingPunct="1">
      <a:defRPr kern="1200">
        <a:solidFill>
          <a:schemeClr val="tx1"/>
        </a:solidFill>
        <a:latin typeface="Arial" charset="0"/>
        <a:ea typeface="+mn-ea"/>
        <a:cs typeface="+mn-cs"/>
      </a:defRPr>
    </a:lvl8pPr>
    <a:lvl9pPr marL="2852928" algn="l" defTabSz="713232" rtl="0" eaLnBrk="1" latinLnBrk="0" hangingPunct="1">
      <a:defRPr kern="1200">
        <a:solidFill>
          <a:schemeClr val="tx1"/>
        </a:solidFill>
        <a:latin typeface="Arial" charset="0"/>
        <a:ea typeface="+mn-ea"/>
        <a:cs typeface="+mn-cs"/>
      </a:defRPr>
    </a:lvl9pPr>
  </p:defaultTextStyle>
  <p:extLst>
    <p:ext uri="{521415D9-36F7-43E2-AB2F-B90AF26B5E84}">
      <p14:sectionLst xmlns:p14="http://schemas.microsoft.com/office/powerpoint/2010/main">
        <p14:section name="Standaardsectie" id="{391091FC-A13A-4AEE-A4CB-5ADB9C755630}">
          <p14:sldIdLst>
            <p14:sldId id="356"/>
            <p14:sldId id="358"/>
            <p14:sldId id="357"/>
            <p14:sldId id="359"/>
            <p14:sldId id="365"/>
            <p14:sldId id="362"/>
            <p14:sldId id="363"/>
            <p14:sldId id="364"/>
            <p14:sldId id="361"/>
            <p14:sldId id="360"/>
            <p14:sldId id="366"/>
            <p14:sldId id="367"/>
            <p14:sldId id="376"/>
            <p14:sldId id="368"/>
            <p14:sldId id="369"/>
            <p14:sldId id="371"/>
            <p14:sldId id="372"/>
            <p14:sldId id="373"/>
            <p14:sldId id="374"/>
            <p14:sldId id="375"/>
            <p14:sldId id="377"/>
            <p14:sldId id="378"/>
            <p14:sldId id="379"/>
            <p14:sldId id="380"/>
            <p14:sldId id="387"/>
            <p14:sldId id="388"/>
            <p14:sldId id="389"/>
            <p14:sldId id="390"/>
            <p14:sldId id="386"/>
            <p14:sldId id="382"/>
            <p14:sldId id="383"/>
            <p14:sldId id="385"/>
            <p14:sldId id="384"/>
            <p14:sldId id="391"/>
            <p14:sldId id="396"/>
            <p14:sldId id="392"/>
            <p14:sldId id="393"/>
            <p14:sldId id="394"/>
            <p14:sldId id="395"/>
          </p14:sldIdLst>
        </p14:section>
      </p14:sectionLst>
    </p:ext>
    <p:ext uri="{EFAFB233-063F-42B5-8137-9DF3F51BA10A}">
      <p15:sldGuideLst xmlns:p15="http://schemas.microsoft.com/office/powerpoint/2012/main">
        <p15:guide id="1" orient="horz" pos="1800" userDrawn="1">
          <p15:clr>
            <a:srgbClr val="A4A3A4"/>
          </p15:clr>
        </p15:guide>
        <p15:guide id="2" pos="3200" userDrawn="1">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39519D"/>
    <a:srgbClr val="000000"/>
    <a:srgbClr val="5E6BA5"/>
    <a:srgbClr val="84D7E7"/>
    <a:srgbClr val="008080"/>
    <a:srgbClr val="00FF00"/>
    <a:srgbClr val="FF66FF"/>
    <a:srgbClr val="FF6600"/>
    <a:srgbClr val="F09C48"/>
    <a:srgbClr val="F3CE4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2153" autoAdjust="0"/>
    <p:restoredTop sz="96918" autoAdjust="0"/>
  </p:normalViewPr>
  <p:slideViewPr>
    <p:cSldViewPr>
      <p:cViewPr>
        <p:scale>
          <a:sx n="160" d="100"/>
          <a:sy n="160" d="100"/>
        </p:scale>
        <p:origin x="1038" y="366"/>
      </p:cViewPr>
      <p:guideLst>
        <p:guide orient="horz" pos="1800"/>
        <p:guide pos="3200"/>
      </p:guideLst>
    </p:cSldViewPr>
  </p:slideViewPr>
  <p:outlineViewPr>
    <p:cViewPr>
      <p:scale>
        <a:sx n="33" d="100"/>
        <a:sy n="33" d="100"/>
      </p:scale>
      <p:origin x="0" y="0"/>
    </p:cViewPr>
  </p:outlineViewPr>
  <p:notesTextViewPr>
    <p:cViewPr>
      <p:scale>
        <a:sx n="3" d="2"/>
        <a:sy n="3" d="2"/>
      </p:scale>
      <p:origin x="0" y="0"/>
    </p:cViewPr>
  </p:notesTextViewPr>
  <p:sorterViewPr>
    <p:cViewPr>
      <p:scale>
        <a:sx n="66" d="100"/>
        <a:sy n="66" d="100"/>
      </p:scale>
      <p:origin x="0" y="0"/>
    </p:cViewPr>
  </p:sorterViewPr>
  <p:notesViewPr>
    <p:cSldViewPr>
      <p:cViewPr varScale="1">
        <p:scale>
          <a:sx n="39" d="100"/>
          <a:sy n="39" d="100"/>
        </p:scale>
        <p:origin x="-2238" y="-102"/>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presProps" Target="presProp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viewProps" Target="viewProp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20" Type="http://schemas.openxmlformats.org/officeDocument/2006/relationships/slide" Target="slides/slide19.xml"/><Relationship Id="rId41"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6386"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Arial" charset="0"/>
              </a:defRPr>
            </a:lvl1pPr>
          </a:lstStyle>
          <a:p>
            <a:pPr>
              <a:defRPr/>
            </a:pPr>
            <a:endParaRPr lang="nl-NL"/>
          </a:p>
        </p:txBody>
      </p:sp>
      <p:sp>
        <p:nvSpPr>
          <p:cNvPr id="16387"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Arial" charset="0"/>
              </a:defRPr>
            </a:lvl1pPr>
          </a:lstStyle>
          <a:p>
            <a:pPr>
              <a:defRPr/>
            </a:pPr>
            <a:endParaRPr lang="nl-NL"/>
          </a:p>
        </p:txBody>
      </p:sp>
      <p:sp>
        <p:nvSpPr>
          <p:cNvPr id="11268" name="Rectangle 4"/>
          <p:cNvSpPr>
            <a:spLocks noGrp="1" noRot="1" noChangeAspect="1" noChangeArrowheads="1" noTextEdit="1"/>
          </p:cNvSpPr>
          <p:nvPr>
            <p:ph type="sldImg" idx="2"/>
          </p:nvPr>
        </p:nvSpPr>
        <p:spPr bwMode="auto">
          <a:xfrm>
            <a:off x="381000" y="685800"/>
            <a:ext cx="6096000" cy="3429000"/>
          </a:xfrm>
          <a:prstGeom prst="rect">
            <a:avLst/>
          </a:prstGeom>
          <a:noFill/>
          <a:ln w="9525">
            <a:solidFill>
              <a:srgbClr val="000000"/>
            </a:solidFill>
            <a:miter lim="800000"/>
            <a:headEnd/>
            <a:tailEnd/>
          </a:ln>
        </p:spPr>
      </p:sp>
      <p:sp>
        <p:nvSpPr>
          <p:cNvPr id="16389"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nl-NL" noProof="0"/>
              <a:t>Textmasterformate durch Klicken bearbeiten</a:t>
            </a:r>
          </a:p>
          <a:p>
            <a:pPr lvl="1"/>
            <a:r>
              <a:rPr lang="nl-NL" noProof="0"/>
              <a:t>Zweite Ebene</a:t>
            </a:r>
          </a:p>
          <a:p>
            <a:pPr lvl="2"/>
            <a:r>
              <a:rPr lang="nl-NL" noProof="0"/>
              <a:t>Dritte Ebene</a:t>
            </a:r>
          </a:p>
          <a:p>
            <a:pPr lvl="3"/>
            <a:r>
              <a:rPr lang="nl-NL" noProof="0"/>
              <a:t>Vierte Ebene</a:t>
            </a:r>
          </a:p>
          <a:p>
            <a:pPr lvl="4"/>
            <a:r>
              <a:rPr lang="nl-NL" noProof="0"/>
              <a:t>Fünfte Ebene</a:t>
            </a:r>
          </a:p>
        </p:txBody>
      </p:sp>
      <p:sp>
        <p:nvSpPr>
          <p:cNvPr id="16390"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Arial" charset="0"/>
              </a:defRPr>
            </a:lvl1pPr>
          </a:lstStyle>
          <a:p>
            <a:pPr>
              <a:defRPr/>
            </a:pPr>
            <a:endParaRPr lang="nl-NL"/>
          </a:p>
        </p:txBody>
      </p:sp>
      <p:sp>
        <p:nvSpPr>
          <p:cNvPr id="16391"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Arial" charset="0"/>
              </a:defRPr>
            </a:lvl1pPr>
          </a:lstStyle>
          <a:p>
            <a:pPr>
              <a:defRPr/>
            </a:pPr>
            <a:fld id="{6E19562B-966A-48A2-81ED-C47E6C6DFC77}" type="slidenum">
              <a:rPr lang="nl-NL"/>
              <a:pPr>
                <a:defRPr/>
              </a:pPr>
              <a:t>‹nr.›</a:t>
            </a:fld>
            <a:endParaRPr lang="nl-NL"/>
          </a:p>
        </p:txBody>
      </p:sp>
    </p:spTree>
    <p:extLst>
      <p:ext uri="{BB962C8B-B14F-4D97-AF65-F5344CB8AC3E}">
        <p14:creationId xmlns:p14="http://schemas.microsoft.com/office/powerpoint/2010/main" val="3207568649"/>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936" kern="1200">
        <a:solidFill>
          <a:schemeClr val="tx1"/>
        </a:solidFill>
        <a:latin typeface="Arial" charset="0"/>
        <a:ea typeface="+mn-ea"/>
        <a:cs typeface="+mn-cs"/>
      </a:defRPr>
    </a:lvl1pPr>
    <a:lvl2pPr marL="356616" algn="l" rtl="0" eaLnBrk="0" fontAlgn="base" hangingPunct="0">
      <a:spcBef>
        <a:spcPct val="30000"/>
      </a:spcBef>
      <a:spcAft>
        <a:spcPct val="0"/>
      </a:spcAft>
      <a:defRPr sz="936" kern="1200">
        <a:solidFill>
          <a:schemeClr val="tx1"/>
        </a:solidFill>
        <a:latin typeface="Arial" charset="0"/>
        <a:ea typeface="+mn-ea"/>
        <a:cs typeface="+mn-cs"/>
      </a:defRPr>
    </a:lvl2pPr>
    <a:lvl3pPr marL="713232" algn="l" rtl="0" eaLnBrk="0" fontAlgn="base" hangingPunct="0">
      <a:spcBef>
        <a:spcPct val="30000"/>
      </a:spcBef>
      <a:spcAft>
        <a:spcPct val="0"/>
      </a:spcAft>
      <a:defRPr sz="936" kern="1200">
        <a:solidFill>
          <a:schemeClr val="tx1"/>
        </a:solidFill>
        <a:latin typeface="Arial" charset="0"/>
        <a:ea typeface="+mn-ea"/>
        <a:cs typeface="+mn-cs"/>
      </a:defRPr>
    </a:lvl3pPr>
    <a:lvl4pPr marL="1069848" algn="l" rtl="0" eaLnBrk="0" fontAlgn="base" hangingPunct="0">
      <a:spcBef>
        <a:spcPct val="30000"/>
      </a:spcBef>
      <a:spcAft>
        <a:spcPct val="0"/>
      </a:spcAft>
      <a:defRPr sz="936" kern="1200">
        <a:solidFill>
          <a:schemeClr val="tx1"/>
        </a:solidFill>
        <a:latin typeface="Arial" charset="0"/>
        <a:ea typeface="+mn-ea"/>
        <a:cs typeface="+mn-cs"/>
      </a:defRPr>
    </a:lvl4pPr>
    <a:lvl5pPr marL="1426464" algn="l" rtl="0" eaLnBrk="0" fontAlgn="base" hangingPunct="0">
      <a:spcBef>
        <a:spcPct val="30000"/>
      </a:spcBef>
      <a:spcAft>
        <a:spcPct val="0"/>
      </a:spcAft>
      <a:defRPr sz="936" kern="1200">
        <a:solidFill>
          <a:schemeClr val="tx1"/>
        </a:solidFill>
        <a:latin typeface="Arial" charset="0"/>
        <a:ea typeface="+mn-ea"/>
        <a:cs typeface="+mn-cs"/>
      </a:defRPr>
    </a:lvl5pPr>
    <a:lvl6pPr marL="1783080" algn="l" defTabSz="713232" rtl="0" eaLnBrk="1" latinLnBrk="0" hangingPunct="1">
      <a:defRPr sz="936" kern="1200">
        <a:solidFill>
          <a:schemeClr val="tx1"/>
        </a:solidFill>
        <a:latin typeface="+mn-lt"/>
        <a:ea typeface="+mn-ea"/>
        <a:cs typeface="+mn-cs"/>
      </a:defRPr>
    </a:lvl6pPr>
    <a:lvl7pPr marL="2139696" algn="l" defTabSz="713232" rtl="0" eaLnBrk="1" latinLnBrk="0" hangingPunct="1">
      <a:defRPr sz="936" kern="1200">
        <a:solidFill>
          <a:schemeClr val="tx1"/>
        </a:solidFill>
        <a:latin typeface="+mn-lt"/>
        <a:ea typeface="+mn-ea"/>
        <a:cs typeface="+mn-cs"/>
      </a:defRPr>
    </a:lvl7pPr>
    <a:lvl8pPr marL="2496312" algn="l" defTabSz="713232" rtl="0" eaLnBrk="1" latinLnBrk="0" hangingPunct="1">
      <a:defRPr sz="936" kern="1200">
        <a:solidFill>
          <a:schemeClr val="tx1"/>
        </a:solidFill>
        <a:latin typeface="+mn-lt"/>
        <a:ea typeface="+mn-ea"/>
        <a:cs typeface="+mn-cs"/>
      </a:defRPr>
    </a:lvl8pPr>
    <a:lvl9pPr marL="2852928" algn="l" defTabSz="713232" rtl="0" eaLnBrk="1" latinLnBrk="0" hangingPunct="1">
      <a:defRPr sz="936"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elfolie">
    <p:spTree>
      <p:nvGrpSpPr>
        <p:cNvPr id="1" name=""/>
        <p:cNvGrpSpPr/>
        <p:nvPr/>
      </p:nvGrpSpPr>
      <p:grpSpPr>
        <a:xfrm>
          <a:off x="0" y="0"/>
          <a:ext cx="0" cy="0"/>
          <a:chOff x="0" y="0"/>
          <a:chExt cx="0" cy="0"/>
        </a:xfrm>
      </p:grpSpPr>
      <p:sp>
        <p:nvSpPr>
          <p:cNvPr id="9218" name="Rectangle 2"/>
          <p:cNvSpPr>
            <a:spLocks noGrp="1" noChangeArrowheads="1"/>
          </p:cNvSpPr>
          <p:nvPr>
            <p:ph type="ctrTitle"/>
          </p:nvPr>
        </p:nvSpPr>
        <p:spPr>
          <a:xfrm>
            <a:off x="508003" y="338381"/>
            <a:ext cx="6484937" cy="987424"/>
          </a:xfrm>
        </p:spPr>
        <p:txBody>
          <a:bodyPr/>
          <a:lstStyle>
            <a:lvl1pPr>
              <a:defRPr>
                <a:solidFill>
                  <a:schemeClr val="tx1"/>
                </a:solidFill>
              </a:defRPr>
            </a:lvl1pPr>
          </a:lstStyle>
          <a:p>
            <a:r>
              <a:rPr lang="en-US" dirty="0"/>
              <a:t>Click to edit Master title style</a:t>
            </a:r>
          </a:p>
        </p:txBody>
      </p:sp>
      <p:sp>
        <p:nvSpPr>
          <p:cNvPr id="9220" name="Rectangle 4"/>
          <p:cNvSpPr>
            <a:spLocks noGrp="1" noChangeArrowheads="1"/>
          </p:cNvSpPr>
          <p:nvPr>
            <p:ph type="subTitle" idx="1"/>
          </p:nvPr>
        </p:nvSpPr>
        <p:spPr>
          <a:xfrm>
            <a:off x="508003" y="1637161"/>
            <a:ext cx="8905874" cy="3734939"/>
          </a:xfrm>
        </p:spPr>
        <p:txBody>
          <a:bodyPr/>
          <a:lstStyle>
            <a:lvl1pPr marL="0" indent="0">
              <a:buFontTx/>
              <a:buNone/>
              <a:defRPr/>
            </a:lvl1pPr>
          </a:lstStyle>
          <a:p>
            <a:r>
              <a:rPr lang="en-US" dirty="0"/>
              <a:t>Click to edit Master subtitle style</a:t>
            </a:r>
          </a:p>
        </p:txBody>
      </p:sp>
    </p:spTree>
  </p:cSld>
  <p:clrMapOvr>
    <a:masterClrMapping/>
  </p:clrMapOvr>
  <p:transition advClick="0" advTm="30000">
    <p:cover dir="d"/>
  </p:transition>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Afbeelding zwarte achtergrond">
    <p:spTree>
      <p:nvGrpSpPr>
        <p:cNvPr id="1" name=""/>
        <p:cNvGrpSpPr/>
        <p:nvPr/>
      </p:nvGrpSpPr>
      <p:grpSpPr>
        <a:xfrm>
          <a:off x="0" y="0"/>
          <a:ext cx="0" cy="0"/>
          <a:chOff x="0" y="0"/>
          <a:chExt cx="0" cy="0"/>
        </a:xfrm>
      </p:grpSpPr>
      <p:sp>
        <p:nvSpPr>
          <p:cNvPr id="3" name="Rechthoek 2"/>
          <p:cNvSpPr/>
          <p:nvPr userDrawn="1"/>
        </p:nvSpPr>
        <p:spPr>
          <a:xfrm>
            <a:off x="0" y="0"/>
            <a:ext cx="10160000" cy="5715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a:ln>
                <a:noFill/>
              </a:ln>
              <a:solidFill>
                <a:srgbClr val="000000"/>
              </a:solidFill>
            </a:endParaRPr>
          </a:p>
        </p:txBody>
      </p:sp>
    </p:spTree>
    <p:extLst>
      <p:ext uri="{BB962C8B-B14F-4D97-AF65-F5344CB8AC3E}">
        <p14:creationId xmlns:p14="http://schemas.microsoft.com/office/powerpoint/2010/main" val="1645084818"/>
      </p:ext>
    </p:extLst>
  </p:cSld>
  <p:clrMapOvr>
    <a:masterClrMapping/>
  </p:clrMapOvr>
  <p:transition advClick="0" advTm="30000">
    <p:cover dir="d"/>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el en inhoud">
    <p:spTree>
      <p:nvGrpSpPr>
        <p:cNvPr id="1" name=""/>
        <p:cNvGrpSpPr/>
        <p:nvPr/>
      </p:nvGrpSpPr>
      <p:grpSpPr>
        <a:xfrm>
          <a:off x="0" y="0"/>
          <a:ext cx="0" cy="0"/>
          <a:chOff x="0" y="0"/>
          <a:chExt cx="0" cy="0"/>
        </a:xfrm>
      </p:grpSpPr>
      <p:sp>
        <p:nvSpPr>
          <p:cNvPr id="3" name="Inhaltsplatzhalter 2"/>
          <p:cNvSpPr>
            <a:spLocks noGrp="1"/>
          </p:cNvSpPr>
          <p:nvPr>
            <p:ph idx="1" hasCustomPrompt="1"/>
          </p:nvPr>
        </p:nvSpPr>
        <p:spPr>
          <a:xfrm>
            <a:off x="508000" y="1638300"/>
            <a:ext cx="9144000" cy="3657600"/>
          </a:xfrm>
        </p:spPr>
        <p:txBody>
          <a:bodyPr/>
          <a:lstStyle>
            <a:lvl1pPr>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2" name="Titel 1"/>
          <p:cNvSpPr>
            <a:spLocks noGrp="1"/>
          </p:cNvSpPr>
          <p:nvPr>
            <p:ph type="title" hasCustomPrompt="1"/>
          </p:nvPr>
        </p:nvSpPr>
        <p:spPr>
          <a:xfrm>
            <a:off x="508000" y="228865"/>
            <a:ext cx="6604000" cy="1104635"/>
          </a:xfrm>
        </p:spPr>
        <p:txBody>
          <a:bodyPr/>
          <a:lstStyle/>
          <a:p>
            <a:r>
              <a:rPr lang="en-US" dirty="0"/>
              <a:t>Click to edit title</a:t>
            </a:r>
            <a:endParaRPr lang="de-DE" dirty="0"/>
          </a:p>
        </p:txBody>
      </p:sp>
    </p:spTree>
  </p:cSld>
  <p:clrMapOvr>
    <a:masterClrMapping/>
  </p:clrMapOvr>
  <p:transition advClick="0" advTm="30000">
    <p:cover dir="d"/>
  </p:transition>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etitel">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508000" y="2964656"/>
            <a:ext cx="8918582" cy="2331244"/>
          </a:xfrm>
        </p:spPr>
        <p:txBody>
          <a:bodyPr anchor="t"/>
          <a:lstStyle>
            <a:lvl1pPr algn="l">
              <a:defRPr sz="4000" b="1" cap="all"/>
            </a:lvl1pPr>
          </a:lstStyle>
          <a:p>
            <a:r>
              <a:rPr lang="en-US" dirty="0"/>
              <a:t>Click to edit title</a:t>
            </a:r>
            <a:endParaRPr lang="de-DE" dirty="0"/>
          </a:p>
        </p:txBody>
      </p:sp>
      <p:sp>
        <p:nvSpPr>
          <p:cNvPr id="3" name="Textplatzhalter 2"/>
          <p:cNvSpPr>
            <a:spLocks noGrp="1"/>
          </p:cNvSpPr>
          <p:nvPr>
            <p:ph type="body" idx="1" hasCustomPrompt="1"/>
          </p:nvPr>
        </p:nvSpPr>
        <p:spPr>
          <a:xfrm>
            <a:off x="508003" y="1714500"/>
            <a:ext cx="8930570" cy="1250156"/>
          </a:xfrm>
        </p:spPr>
        <p:txBody>
          <a:bodyPr anchor="b"/>
          <a:lstStyle>
            <a:lvl1pPr marL="0" indent="0">
              <a:buNone/>
              <a:defRPr sz="2000"/>
            </a:lvl1pPr>
            <a:lvl2pPr marL="457191" indent="0">
              <a:buNone/>
              <a:defRPr sz="1800"/>
            </a:lvl2pPr>
            <a:lvl3pPr marL="914382" indent="0">
              <a:buNone/>
              <a:defRPr sz="1600"/>
            </a:lvl3pPr>
            <a:lvl4pPr marL="1371573" indent="0">
              <a:buNone/>
              <a:defRPr sz="1400"/>
            </a:lvl4pPr>
            <a:lvl5pPr marL="1828764" indent="0">
              <a:buNone/>
              <a:defRPr sz="1400"/>
            </a:lvl5pPr>
            <a:lvl6pPr marL="2285955" indent="0">
              <a:buNone/>
              <a:defRPr sz="1400"/>
            </a:lvl6pPr>
            <a:lvl7pPr marL="2743146" indent="0">
              <a:buNone/>
              <a:defRPr sz="1400"/>
            </a:lvl7pPr>
            <a:lvl8pPr marL="3200336" indent="0">
              <a:buNone/>
              <a:defRPr sz="1400"/>
            </a:lvl8pPr>
            <a:lvl9pPr marL="3657526" indent="0">
              <a:buNone/>
              <a:defRPr sz="1400"/>
            </a:lvl9pPr>
          </a:lstStyle>
          <a:p>
            <a:pPr lvl="0"/>
            <a:r>
              <a:rPr lang="de-DE" dirty="0"/>
              <a:t>Click </a:t>
            </a:r>
            <a:r>
              <a:rPr lang="de-DE" dirty="0" err="1"/>
              <a:t>to</a:t>
            </a:r>
            <a:r>
              <a:rPr lang="de-DE" dirty="0"/>
              <a:t> </a:t>
            </a:r>
            <a:r>
              <a:rPr lang="de-DE" dirty="0" err="1"/>
              <a:t>edit</a:t>
            </a:r>
            <a:r>
              <a:rPr lang="de-DE" dirty="0"/>
              <a:t> </a:t>
            </a:r>
            <a:r>
              <a:rPr lang="de-DE" dirty="0" err="1"/>
              <a:t>text</a:t>
            </a:r>
            <a:endParaRPr lang="de-DE" dirty="0"/>
          </a:p>
        </p:txBody>
      </p:sp>
    </p:spTree>
  </p:cSld>
  <p:clrMapOvr>
    <a:masterClrMapping/>
  </p:clrMapOvr>
  <p:transition advClick="0" advTm="30000">
    <p:cover dir="d"/>
  </p:transition>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Zwei Inhalte">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508000" y="228865"/>
            <a:ext cx="6604000" cy="1104635"/>
          </a:xfrm>
        </p:spPr>
        <p:txBody>
          <a:bodyPr/>
          <a:lstStyle/>
          <a:p>
            <a:r>
              <a:rPr lang="en-US" dirty="0"/>
              <a:t>Click to edit title</a:t>
            </a:r>
            <a:endParaRPr lang="de-DE" dirty="0"/>
          </a:p>
        </p:txBody>
      </p:sp>
      <p:sp>
        <p:nvSpPr>
          <p:cNvPr id="3" name="Inhaltsplatzhalter 2"/>
          <p:cNvSpPr>
            <a:spLocks noGrp="1"/>
          </p:cNvSpPr>
          <p:nvPr>
            <p:ph sz="half" idx="1" hasCustomPrompt="1"/>
          </p:nvPr>
        </p:nvSpPr>
        <p:spPr>
          <a:xfrm>
            <a:off x="508000" y="1562100"/>
            <a:ext cx="4487333" cy="3810000"/>
          </a:xfrm>
        </p:spPr>
        <p:txBody>
          <a:bodyPr/>
          <a:lstStyle>
            <a:lvl1pPr>
              <a:defRPr sz="2800"/>
            </a:lvl1pPr>
            <a:lvl2pPr>
              <a:defRPr sz="2400"/>
            </a:lvl2pPr>
            <a:lvl3pPr>
              <a:defRPr sz="2000"/>
            </a:lvl3pPr>
            <a:lvl4pPr>
              <a:defRPr sz="1800" baseline="0"/>
            </a:lvl4pPr>
            <a:lvl5pPr>
              <a:defRPr sz="1800" baseline="0"/>
            </a:lvl5pPr>
            <a:lvl6pPr>
              <a:defRPr sz="1800"/>
            </a:lvl6pPr>
            <a:lvl7pPr>
              <a:defRPr sz="1800"/>
            </a:lvl7pPr>
            <a:lvl8pPr>
              <a:defRPr sz="1800"/>
            </a:lvl8pPr>
            <a:lvl9pPr>
              <a:defRPr sz="1800"/>
            </a:lvl9pPr>
          </a:lstStyle>
          <a:p>
            <a:pPr lvl="0"/>
            <a:r>
              <a:rPr lang="de-DE" dirty="0"/>
              <a:t>Click </a:t>
            </a:r>
            <a:r>
              <a:rPr lang="de-DE" dirty="0" err="1"/>
              <a:t>to</a:t>
            </a:r>
            <a:r>
              <a:rPr lang="de-DE" dirty="0"/>
              <a:t> </a:t>
            </a:r>
            <a:r>
              <a:rPr lang="de-DE" dirty="0" err="1"/>
              <a:t>edit</a:t>
            </a:r>
            <a:r>
              <a:rPr lang="de-DE" dirty="0"/>
              <a:t> Master </a:t>
            </a:r>
            <a:r>
              <a:rPr lang="de-DE" dirty="0" err="1"/>
              <a:t>text</a:t>
            </a:r>
            <a:r>
              <a:rPr lang="de-DE" dirty="0"/>
              <a:t> </a:t>
            </a:r>
            <a:r>
              <a:rPr lang="de-DE" dirty="0" err="1"/>
              <a:t>styles</a:t>
            </a:r>
            <a:endParaRPr lang="de-DE" dirty="0"/>
          </a:p>
          <a:p>
            <a:pPr lvl="1"/>
            <a:r>
              <a:rPr lang="de-DE" dirty="0"/>
              <a:t>Second </a:t>
            </a:r>
            <a:r>
              <a:rPr lang="de-DE" dirty="0" err="1"/>
              <a:t>level</a:t>
            </a:r>
            <a:endParaRPr lang="de-DE" dirty="0"/>
          </a:p>
          <a:p>
            <a:pPr lvl="2"/>
            <a:r>
              <a:rPr lang="de-DE" dirty="0"/>
              <a:t>Third </a:t>
            </a:r>
            <a:r>
              <a:rPr lang="de-DE" dirty="0" err="1"/>
              <a:t>level</a:t>
            </a:r>
            <a:endParaRPr lang="de-DE" dirty="0"/>
          </a:p>
          <a:p>
            <a:pPr lvl="3"/>
            <a:r>
              <a:rPr lang="de-DE" dirty="0" err="1"/>
              <a:t>Fourth</a:t>
            </a:r>
            <a:r>
              <a:rPr lang="de-DE" dirty="0"/>
              <a:t> </a:t>
            </a:r>
            <a:r>
              <a:rPr lang="de-DE" dirty="0" err="1"/>
              <a:t>level</a:t>
            </a:r>
            <a:endParaRPr lang="de-DE" dirty="0"/>
          </a:p>
          <a:p>
            <a:pPr lvl="4"/>
            <a:r>
              <a:rPr lang="de-DE" dirty="0" err="1"/>
              <a:t>Fifth</a:t>
            </a:r>
            <a:r>
              <a:rPr lang="de-DE" dirty="0"/>
              <a:t> </a:t>
            </a:r>
            <a:r>
              <a:rPr lang="de-DE" dirty="0" err="1"/>
              <a:t>level</a:t>
            </a:r>
            <a:endParaRPr lang="de-DE" dirty="0"/>
          </a:p>
        </p:txBody>
      </p:sp>
      <p:sp>
        <p:nvSpPr>
          <p:cNvPr id="4" name="Inhaltsplatzhalter 3"/>
          <p:cNvSpPr>
            <a:spLocks noGrp="1"/>
          </p:cNvSpPr>
          <p:nvPr>
            <p:ph sz="half" idx="2" hasCustomPrompt="1"/>
          </p:nvPr>
        </p:nvSpPr>
        <p:spPr>
          <a:xfrm>
            <a:off x="5164669" y="1562100"/>
            <a:ext cx="4487333" cy="3810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de-DE" dirty="0"/>
              <a:t>Click </a:t>
            </a:r>
            <a:r>
              <a:rPr lang="de-DE" dirty="0" err="1"/>
              <a:t>to</a:t>
            </a:r>
            <a:r>
              <a:rPr lang="de-DE" dirty="0"/>
              <a:t> </a:t>
            </a:r>
            <a:r>
              <a:rPr lang="de-DE" dirty="0" err="1"/>
              <a:t>edit</a:t>
            </a:r>
            <a:r>
              <a:rPr lang="de-DE" dirty="0"/>
              <a:t> Master </a:t>
            </a:r>
            <a:r>
              <a:rPr lang="de-DE" dirty="0" err="1"/>
              <a:t>text</a:t>
            </a:r>
            <a:r>
              <a:rPr lang="de-DE" dirty="0"/>
              <a:t> </a:t>
            </a:r>
            <a:r>
              <a:rPr lang="de-DE" dirty="0" err="1"/>
              <a:t>styles</a:t>
            </a:r>
            <a:endParaRPr lang="de-DE" dirty="0"/>
          </a:p>
          <a:p>
            <a:pPr lvl="1"/>
            <a:r>
              <a:rPr lang="de-DE" dirty="0"/>
              <a:t>Second </a:t>
            </a:r>
            <a:r>
              <a:rPr lang="de-DE" dirty="0" err="1"/>
              <a:t>level</a:t>
            </a:r>
            <a:endParaRPr lang="de-DE" dirty="0"/>
          </a:p>
          <a:p>
            <a:pPr lvl="2"/>
            <a:r>
              <a:rPr lang="de-DE" dirty="0"/>
              <a:t>Third </a:t>
            </a:r>
            <a:r>
              <a:rPr lang="de-DE" dirty="0" err="1"/>
              <a:t>level</a:t>
            </a:r>
            <a:endParaRPr lang="de-DE" dirty="0"/>
          </a:p>
          <a:p>
            <a:pPr lvl="3"/>
            <a:r>
              <a:rPr lang="de-DE" dirty="0" err="1"/>
              <a:t>Fourth</a:t>
            </a:r>
            <a:r>
              <a:rPr lang="de-DE" dirty="0"/>
              <a:t> </a:t>
            </a:r>
            <a:r>
              <a:rPr lang="de-DE" dirty="0" err="1"/>
              <a:t>level</a:t>
            </a:r>
            <a:endParaRPr lang="de-DE" dirty="0"/>
          </a:p>
          <a:p>
            <a:pPr lvl="4"/>
            <a:r>
              <a:rPr lang="de-DE" dirty="0" err="1"/>
              <a:t>Fifth</a:t>
            </a:r>
            <a:r>
              <a:rPr lang="de-DE" dirty="0"/>
              <a:t> </a:t>
            </a:r>
            <a:r>
              <a:rPr lang="de-DE" dirty="0" err="1"/>
              <a:t>level</a:t>
            </a:r>
            <a:endParaRPr lang="de-DE" dirty="0"/>
          </a:p>
        </p:txBody>
      </p:sp>
    </p:spTree>
  </p:cSld>
  <p:clrMapOvr>
    <a:masterClrMapping/>
  </p:clrMapOvr>
  <p:transition advClick="0" advTm="30000">
    <p:cover dir="d"/>
  </p:transition>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Vergleich">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508002" y="228864"/>
            <a:ext cx="6688667" cy="1104635"/>
          </a:xfrm>
        </p:spPr>
        <p:txBody>
          <a:bodyPr/>
          <a:lstStyle>
            <a:lvl1pPr>
              <a:defRPr/>
            </a:lvl1pPr>
          </a:lstStyle>
          <a:p>
            <a:r>
              <a:rPr lang="en-US" dirty="0"/>
              <a:t>Click to edit title</a:t>
            </a:r>
            <a:endParaRPr lang="de-DE" dirty="0"/>
          </a:p>
        </p:txBody>
      </p:sp>
      <p:sp>
        <p:nvSpPr>
          <p:cNvPr id="3" name="Textplatzhalter 2"/>
          <p:cNvSpPr>
            <a:spLocks noGrp="1"/>
          </p:cNvSpPr>
          <p:nvPr>
            <p:ph type="body" idx="1" hasCustomPrompt="1"/>
          </p:nvPr>
        </p:nvSpPr>
        <p:spPr>
          <a:xfrm>
            <a:off x="508000" y="1561794"/>
            <a:ext cx="4489098" cy="533135"/>
          </a:xfrm>
        </p:spPr>
        <p:txBody>
          <a:bodyPr anchor="b"/>
          <a:lstStyle>
            <a:lvl1pPr marL="0" indent="0">
              <a:buNone/>
              <a:defRPr sz="2400" b="1"/>
            </a:lvl1pPr>
            <a:lvl2pPr marL="457191" indent="0">
              <a:buNone/>
              <a:defRPr sz="2000" b="1"/>
            </a:lvl2pPr>
            <a:lvl3pPr marL="914382" indent="0">
              <a:buNone/>
              <a:defRPr sz="1800" b="1"/>
            </a:lvl3pPr>
            <a:lvl4pPr marL="1371573" indent="0">
              <a:buNone/>
              <a:defRPr sz="1600" b="1"/>
            </a:lvl4pPr>
            <a:lvl5pPr marL="1828764" indent="0">
              <a:buNone/>
              <a:defRPr sz="1600" b="1"/>
            </a:lvl5pPr>
            <a:lvl6pPr marL="2285955" indent="0">
              <a:buNone/>
              <a:defRPr sz="1600" b="1"/>
            </a:lvl6pPr>
            <a:lvl7pPr marL="2743146" indent="0">
              <a:buNone/>
              <a:defRPr sz="1600" b="1"/>
            </a:lvl7pPr>
            <a:lvl8pPr marL="3200336" indent="0">
              <a:buNone/>
              <a:defRPr sz="1600" b="1"/>
            </a:lvl8pPr>
            <a:lvl9pPr marL="3657526" indent="0">
              <a:buNone/>
              <a:defRPr sz="1600" b="1"/>
            </a:lvl9pPr>
          </a:lstStyle>
          <a:p>
            <a:pPr lvl="0"/>
            <a:r>
              <a:rPr lang="de-DE" dirty="0"/>
              <a:t>Click </a:t>
            </a:r>
            <a:r>
              <a:rPr lang="de-DE" dirty="0" err="1"/>
              <a:t>to</a:t>
            </a:r>
            <a:r>
              <a:rPr lang="de-DE" dirty="0"/>
              <a:t> </a:t>
            </a:r>
            <a:r>
              <a:rPr lang="de-DE" dirty="0" err="1"/>
              <a:t>edit</a:t>
            </a:r>
            <a:r>
              <a:rPr lang="de-DE" dirty="0"/>
              <a:t> Master </a:t>
            </a:r>
            <a:r>
              <a:rPr lang="de-DE" dirty="0" err="1"/>
              <a:t>text</a:t>
            </a:r>
            <a:r>
              <a:rPr lang="de-DE" dirty="0"/>
              <a:t> </a:t>
            </a:r>
            <a:r>
              <a:rPr lang="de-DE" dirty="0" err="1"/>
              <a:t>styles</a:t>
            </a:r>
            <a:endParaRPr lang="de-DE" dirty="0"/>
          </a:p>
        </p:txBody>
      </p:sp>
      <p:sp>
        <p:nvSpPr>
          <p:cNvPr id="4" name="Inhaltsplatzhalter 3"/>
          <p:cNvSpPr>
            <a:spLocks noGrp="1"/>
          </p:cNvSpPr>
          <p:nvPr>
            <p:ph sz="half" idx="2" hasCustomPrompt="1"/>
          </p:nvPr>
        </p:nvSpPr>
        <p:spPr>
          <a:xfrm>
            <a:off x="508000" y="2094926"/>
            <a:ext cx="4489098" cy="3277174"/>
          </a:xfrm>
        </p:spPr>
        <p:txBody>
          <a:bodyPr/>
          <a:lstStyle>
            <a:lvl1pPr>
              <a:defRPr sz="2400" baseline="0"/>
            </a:lvl1pPr>
            <a:lvl2pPr>
              <a:defRPr sz="2000"/>
            </a:lvl2pPr>
            <a:lvl3pPr>
              <a:defRPr sz="1800"/>
            </a:lvl3pPr>
            <a:lvl4pPr>
              <a:defRPr sz="1600" baseline="0"/>
            </a:lvl4pPr>
            <a:lvl5pPr>
              <a:defRPr sz="1600"/>
            </a:lvl5pPr>
            <a:lvl6pPr>
              <a:defRPr sz="1600"/>
            </a:lvl6pPr>
            <a:lvl7pPr>
              <a:defRPr sz="1600"/>
            </a:lvl7pPr>
            <a:lvl8pPr>
              <a:defRPr sz="1600"/>
            </a:lvl8pPr>
            <a:lvl9pPr>
              <a:defRPr sz="1600"/>
            </a:lvl9pPr>
          </a:lstStyle>
          <a:p>
            <a:pPr lvl="0"/>
            <a:r>
              <a:rPr lang="de-DE" dirty="0"/>
              <a:t>Click </a:t>
            </a:r>
            <a:r>
              <a:rPr lang="de-DE" dirty="0" err="1"/>
              <a:t>to</a:t>
            </a:r>
            <a:r>
              <a:rPr lang="de-DE" dirty="0"/>
              <a:t> </a:t>
            </a:r>
            <a:r>
              <a:rPr lang="de-DE" dirty="0" err="1"/>
              <a:t>edit</a:t>
            </a:r>
            <a:r>
              <a:rPr lang="de-DE" dirty="0"/>
              <a:t> Master </a:t>
            </a:r>
            <a:r>
              <a:rPr lang="de-DE" dirty="0" err="1"/>
              <a:t>text</a:t>
            </a:r>
            <a:r>
              <a:rPr lang="de-DE" dirty="0"/>
              <a:t> </a:t>
            </a:r>
            <a:r>
              <a:rPr lang="de-DE" dirty="0" err="1"/>
              <a:t>styles</a:t>
            </a:r>
            <a:endParaRPr lang="de-DE" dirty="0"/>
          </a:p>
          <a:p>
            <a:pPr lvl="1"/>
            <a:r>
              <a:rPr lang="de-DE" dirty="0"/>
              <a:t>Second </a:t>
            </a:r>
            <a:r>
              <a:rPr lang="de-DE" dirty="0" err="1"/>
              <a:t>level</a:t>
            </a:r>
            <a:endParaRPr lang="de-DE" dirty="0"/>
          </a:p>
          <a:p>
            <a:pPr lvl="2"/>
            <a:r>
              <a:rPr lang="de-DE" dirty="0"/>
              <a:t>Third </a:t>
            </a:r>
            <a:r>
              <a:rPr lang="de-DE" dirty="0" err="1"/>
              <a:t>level</a:t>
            </a:r>
            <a:endParaRPr lang="de-DE" dirty="0"/>
          </a:p>
          <a:p>
            <a:pPr lvl="3"/>
            <a:r>
              <a:rPr lang="de-DE" dirty="0" err="1"/>
              <a:t>Fourth</a:t>
            </a:r>
            <a:r>
              <a:rPr lang="de-DE" dirty="0"/>
              <a:t> </a:t>
            </a:r>
            <a:r>
              <a:rPr lang="de-DE" dirty="0" err="1"/>
              <a:t>level</a:t>
            </a:r>
            <a:endParaRPr lang="de-DE" dirty="0"/>
          </a:p>
          <a:p>
            <a:pPr lvl="4"/>
            <a:r>
              <a:rPr lang="de-DE" dirty="0" err="1"/>
              <a:t>Fifth</a:t>
            </a:r>
            <a:r>
              <a:rPr lang="de-DE" dirty="0"/>
              <a:t> </a:t>
            </a:r>
            <a:r>
              <a:rPr lang="de-DE" dirty="0" err="1"/>
              <a:t>level</a:t>
            </a:r>
            <a:endParaRPr lang="de-DE" dirty="0"/>
          </a:p>
        </p:txBody>
      </p:sp>
      <p:sp>
        <p:nvSpPr>
          <p:cNvPr id="5" name="Textplatzhalter 4"/>
          <p:cNvSpPr>
            <a:spLocks noGrp="1"/>
          </p:cNvSpPr>
          <p:nvPr>
            <p:ph type="body" sz="quarter" idx="3" hasCustomPrompt="1"/>
          </p:nvPr>
        </p:nvSpPr>
        <p:spPr>
          <a:xfrm>
            <a:off x="5161142" y="1561794"/>
            <a:ext cx="4490861" cy="533135"/>
          </a:xfrm>
        </p:spPr>
        <p:txBody>
          <a:bodyPr anchor="b"/>
          <a:lstStyle>
            <a:lvl1pPr marL="0" indent="0">
              <a:buNone/>
              <a:defRPr sz="2400" b="1" baseline="0"/>
            </a:lvl1pPr>
            <a:lvl2pPr marL="457191" indent="0">
              <a:buNone/>
              <a:defRPr sz="2000" b="1"/>
            </a:lvl2pPr>
            <a:lvl3pPr marL="914382" indent="0">
              <a:buNone/>
              <a:defRPr sz="1800" b="1"/>
            </a:lvl3pPr>
            <a:lvl4pPr marL="1371573" indent="0">
              <a:buNone/>
              <a:defRPr sz="1600" b="1"/>
            </a:lvl4pPr>
            <a:lvl5pPr marL="1828764" indent="0">
              <a:buNone/>
              <a:defRPr sz="1600" b="1"/>
            </a:lvl5pPr>
            <a:lvl6pPr marL="2285955" indent="0">
              <a:buNone/>
              <a:defRPr sz="1600" b="1"/>
            </a:lvl6pPr>
            <a:lvl7pPr marL="2743146" indent="0">
              <a:buNone/>
              <a:defRPr sz="1600" b="1"/>
            </a:lvl7pPr>
            <a:lvl8pPr marL="3200336" indent="0">
              <a:buNone/>
              <a:defRPr sz="1600" b="1"/>
            </a:lvl8pPr>
            <a:lvl9pPr marL="3657526" indent="0">
              <a:buNone/>
              <a:defRPr sz="1600" b="1"/>
            </a:lvl9pPr>
          </a:lstStyle>
          <a:p>
            <a:pPr lvl="0"/>
            <a:r>
              <a:rPr lang="de-DE" dirty="0"/>
              <a:t>Click </a:t>
            </a:r>
            <a:r>
              <a:rPr lang="de-DE" dirty="0" err="1"/>
              <a:t>to</a:t>
            </a:r>
            <a:r>
              <a:rPr lang="de-DE" dirty="0"/>
              <a:t> </a:t>
            </a:r>
            <a:r>
              <a:rPr lang="de-DE" dirty="0" err="1"/>
              <a:t>edit</a:t>
            </a:r>
            <a:r>
              <a:rPr lang="de-DE" dirty="0"/>
              <a:t> Master </a:t>
            </a:r>
            <a:r>
              <a:rPr lang="de-DE" dirty="0" err="1"/>
              <a:t>text</a:t>
            </a:r>
            <a:r>
              <a:rPr lang="de-DE" dirty="0"/>
              <a:t> </a:t>
            </a:r>
            <a:r>
              <a:rPr lang="de-DE" dirty="0" err="1"/>
              <a:t>styles</a:t>
            </a:r>
            <a:endParaRPr lang="de-DE" dirty="0"/>
          </a:p>
        </p:txBody>
      </p:sp>
      <p:sp>
        <p:nvSpPr>
          <p:cNvPr id="6" name="Inhaltsplatzhalter 5"/>
          <p:cNvSpPr>
            <a:spLocks noGrp="1"/>
          </p:cNvSpPr>
          <p:nvPr>
            <p:ph sz="quarter" idx="4" hasCustomPrompt="1"/>
          </p:nvPr>
        </p:nvSpPr>
        <p:spPr>
          <a:xfrm>
            <a:off x="5161143" y="2094926"/>
            <a:ext cx="4490861" cy="3277174"/>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de-DE" dirty="0"/>
              <a:t>Click </a:t>
            </a:r>
            <a:r>
              <a:rPr lang="de-DE" dirty="0" err="1"/>
              <a:t>to</a:t>
            </a:r>
            <a:r>
              <a:rPr lang="de-DE" dirty="0"/>
              <a:t> </a:t>
            </a:r>
            <a:r>
              <a:rPr lang="de-DE" dirty="0" err="1"/>
              <a:t>edit</a:t>
            </a:r>
            <a:r>
              <a:rPr lang="de-DE" dirty="0"/>
              <a:t> Master </a:t>
            </a:r>
            <a:r>
              <a:rPr lang="de-DE" dirty="0" err="1"/>
              <a:t>text</a:t>
            </a:r>
            <a:r>
              <a:rPr lang="de-DE" dirty="0"/>
              <a:t> </a:t>
            </a:r>
            <a:r>
              <a:rPr lang="de-DE" dirty="0" err="1"/>
              <a:t>styles</a:t>
            </a:r>
            <a:endParaRPr lang="de-DE" dirty="0"/>
          </a:p>
          <a:p>
            <a:pPr lvl="1"/>
            <a:r>
              <a:rPr lang="de-DE" dirty="0"/>
              <a:t>Second </a:t>
            </a:r>
            <a:r>
              <a:rPr lang="de-DE" dirty="0" err="1"/>
              <a:t>level</a:t>
            </a:r>
            <a:endParaRPr lang="de-DE" dirty="0"/>
          </a:p>
          <a:p>
            <a:pPr lvl="2"/>
            <a:r>
              <a:rPr lang="de-DE" dirty="0"/>
              <a:t>Third </a:t>
            </a:r>
            <a:r>
              <a:rPr lang="de-DE" dirty="0" err="1"/>
              <a:t>level</a:t>
            </a:r>
            <a:endParaRPr lang="de-DE" dirty="0"/>
          </a:p>
          <a:p>
            <a:pPr lvl="3"/>
            <a:r>
              <a:rPr lang="de-DE" dirty="0" err="1"/>
              <a:t>Fourth</a:t>
            </a:r>
            <a:r>
              <a:rPr lang="de-DE" dirty="0"/>
              <a:t> </a:t>
            </a:r>
            <a:r>
              <a:rPr lang="de-DE" dirty="0" err="1"/>
              <a:t>level</a:t>
            </a:r>
            <a:endParaRPr lang="de-DE" dirty="0"/>
          </a:p>
          <a:p>
            <a:pPr lvl="4"/>
            <a:r>
              <a:rPr lang="de-DE" dirty="0" err="1"/>
              <a:t>Fifth</a:t>
            </a:r>
            <a:r>
              <a:rPr lang="de-DE" dirty="0"/>
              <a:t> </a:t>
            </a:r>
            <a:r>
              <a:rPr lang="de-DE" dirty="0" err="1"/>
              <a:t>level</a:t>
            </a:r>
            <a:endParaRPr lang="de-DE" dirty="0"/>
          </a:p>
        </p:txBody>
      </p:sp>
    </p:spTree>
  </p:cSld>
  <p:clrMapOvr>
    <a:masterClrMapping/>
  </p:clrMapOvr>
  <p:transition advClick="0" advTm="30000">
    <p:cover dir="d"/>
  </p:transition>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Nur Titel">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508000" y="228865"/>
            <a:ext cx="6604000" cy="1104635"/>
          </a:xfrm>
        </p:spPr>
        <p:txBody>
          <a:bodyPr/>
          <a:lstStyle/>
          <a:p>
            <a:r>
              <a:rPr lang="en-US" dirty="0"/>
              <a:t>Click to edit title</a:t>
            </a:r>
            <a:endParaRPr lang="de-DE" dirty="0"/>
          </a:p>
        </p:txBody>
      </p:sp>
    </p:spTree>
  </p:cSld>
  <p:clrMapOvr>
    <a:masterClrMapping/>
  </p:clrMapOvr>
  <p:transition advClick="0" advTm="30000">
    <p:cover dir="d"/>
  </p:transition>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Leer">
    <p:spTree>
      <p:nvGrpSpPr>
        <p:cNvPr id="1" name=""/>
        <p:cNvGrpSpPr/>
        <p:nvPr/>
      </p:nvGrpSpPr>
      <p:grpSpPr>
        <a:xfrm>
          <a:off x="0" y="0"/>
          <a:ext cx="0" cy="0"/>
          <a:chOff x="0" y="0"/>
          <a:chExt cx="0" cy="0"/>
        </a:xfrm>
      </p:grpSpPr>
    </p:spTree>
  </p:cSld>
  <p:clrMapOvr>
    <a:masterClrMapping/>
  </p:clrMapOvr>
  <p:transition advClick="0" advTm="30000">
    <p:cover dir="d"/>
  </p:transition>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Inhalt mit Überschrift">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508004" y="1485901"/>
            <a:ext cx="3342570" cy="968375"/>
          </a:xfrm>
        </p:spPr>
        <p:txBody>
          <a:bodyPr anchor="b"/>
          <a:lstStyle>
            <a:lvl1pPr algn="l">
              <a:defRPr sz="2000" b="1"/>
            </a:lvl1pPr>
          </a:lstStyle>
          <a:p>
            <a:r>
              <a:rPr lang="en-US" dirty="0"/>
              <a:t>Click to edit title</a:t>
            </a:r>
            <a:endParaRPr lang="de-DE" dirty="0"/>
          </a:p>
        </p:txBody>
      </p:sp>
      <p:sp>
        <p:nvSpPr>
          <p:cNvPr id="3" name="Inhaltsplatzhalter 2"/>
          <p:cNvSpPr>
            <a:spLocks noGrp="1"/>
          </p:cNvSpPr>
          <p:nvPr>
            <p:ph idx="1" hasCustomPrompt="1"/>
          </p:nvPr>
        </p:nvSpPr>
        <p:spPr>
          <a:xfrm>
            <a:off x="3972278" y="1485900"/>
            <a:ext cx="5679722" cy="3886200"/>
          </a:xfrm>
        </p:spPr>
        <p:txBody>
          <a:bodyPr/>
          <a:lstStyle>
            <a:lvl1pPr>
              <a:defRPr sz="3200"/>
            </a:lvl1pPr>
            <a:lvl2pPr>
              <a:defRPr sz="2800"/>
            </a:lvl2pPr>
            <a:lvl3pPr>
              <a:defRPr sz="2400" baseline="0"/>
            </a:lvl3pPr>
            <a:lvl4pPr>
              <a:defRPr sz="2000"/>
            </a:lvl4pPr>
            <a:lvl5pPr>
              <a:defRPr sz="2000"/>
            </a:lvl5pPr>
            <a:lvl6pPr>
              <a:defRPr sz="2000"/>
            </a:lvl6pPr>
            <a:lvl7pPr>
              <a:defRPr sz="2000"/>
            </a:lvl7pPr>
            <a:lvl8pPr>
              <a:defRPr sz="2000"/>
            </a:lvl8pPr>
            <a:lvl9pPr>
              <a:defRPr sz="2000"/>
            </a:lvl9pPr>
          </a:lstStyle>
          <a:p>
            <a:pPr lvl="0"/>
            <a:r>
              <a:rPr lang="de-DE" dirty="0"/>
              <a:t>Click </a:t>
            </a:r>
            <a:r>
              <a:rPr lang="de-DE" dirty="0" err="1"/>
              <a:t>to</a:t>
            </a:r>
            <a:r>
              <a:rPr lang="de-DE" dirty="0"/>
              <a:t> </a:t>
            </a:r>
            <a:r>
              <a:rPr lang="de-DE" dirty="0" err="1"/>
              <a:t>edit</a:t>
            </a:r>
            <a:r>
              <a:rPr lang="de-DE" dirty="0"/>
              <a:t> Master </a:t>
            </a:r>
            <a:r>
              <a:rPr lang="de-DE" dirty="0" err="1"/>
              <a:t>text</a:t>
            </a:r>
            <a:r>
              <a:rPr lang="de-DE" dirty="0"/>
              <a:t> style</a:t>
            </a:r>
          </a:p>
          <a:p>
            <a:pPr lvl="1"/>
            <a:r>
              <a:rPr lang="de-DE" dirty="0"/>
              <a:t>Second </a:t>
            </a:r>
            <a:r>
              <a:rPr lang="de-DE" dirty="0" err="1"/>
              <a:t>level</a:t>
            </a:r>
            <a:endParaRPr lang="de-DE" dirty="0"/>
          </a:p>
          <a:p>
            <a:pPr lvl="2"/>
            <a:r>
              <a:rPr lang="de-DE" dirty="0"/>
              <a:t>Third </a:t>
            </a:r>
            <a:r>
              <a:rPr lang="de-DE" dirty="0" err="1"/>
              <a:t>level</a:t>
            </a:r>
            <a:endParaRPr lang="de-DE" dirty="0"/>
          </a:p>
          <a:p>
            <a:pPr lvl="3"/>
            <a:r>
              <a:rPr lang="de-DE" dirty="0" err="1"/>
              <a:t>Fourth</a:t>
            </a:r>
            <a:r>
              <a:rPr lang="de-DE" dirty="0"/>
              <a:t> </a:t>
            </a:r>
            <a:r>
              <a:rPr lang="de-DE" dirty="0" err="1"/>
              <a:t>level</a:t>
            </a:r>
            <a:endParaRPr lang="de-DE" dirty="0"/>
          </a:p>
          <a:p>
            <a:pPr lvl="4"/>
            <a:r>
              <a:rPr lang="de-DE" dirty="0" err="1"/>
              <a:t>Fifth</a:t>
            </a:r>
            <a:r>
              <a:rPr lang="de-DE" dirty="0"/>
              <a:t> </a:t>
            </a:r>
            <a:r>
              <a:rPr lang="de-DE" dirty="0" err="1"/>
              <a:t>level</a:t>
            </a:r>
            <a:endParaRPr lang="de-DE" dirty="0"/>
          </a:p>
        </p:txBody>
      </p:sp>
      <p:sp>
        <p:nvSpPr>
          <p:cNvPr id="4" name="Textplatzhalter 3"/>
          <p:cNvSpPr>
            <a:spLocks noGrp="1"/>
          </p:cNvSpPr>
          <p:nvPr>
            <p:ph type="body" sz="half" idx="2" hasCustomPrompt="1"/>
          </p:nvPr>
        </p:nvSpPr>
        <p:spPr>
          <a:xfrm>
            <a:off x="508004" y="2552705"/>
            <a:ext cx="3342570" cy="2819395"/>
          </a:xfrm>
        </p:spPr>
        <p:txBody>
          <a:bodyPr/>
          <a:lstStyle>
            <a:lvl1pPr marL="0" indent="0">
              <a:buNone/>
              <a:defRPr sz="1400"/>
            </a:lvl1pPr>
            <a:lvl2pPr marL="457191" indent="0">
              <a:buNone/>
              <a:defRPr sz="1200"/>
            </a:lvl2pPr>
            <a:lvl3pPr marL="914382" indent="0">
              <a:buNone/>
              <a:defRPr sz="1000"/>
            </a:lvl3pPr>
            <a:lvl4pPr marL="1371573" indent="0">
              <a:buNone/>
              <a:defRPr sz="900"/>
            </a:lvl4pPr>
            <a:lvl5pPr marL="1828764" indent="0">
              <a:buNone/>
              <a:defRPr sz="900"/>
            </a:lvl5pPr>
            <a:lvl6pPr marL="2285955" indent="0">
              <a:buNone/>
              <a:defRPr sz="900"/>
            </a:lvl6pPr>
            <a:lvl7pPr marL="2743146" indent="0">
              <a:buNone/>
              <a:defRPr sz="900"/>
            </a:lvl7pPr>
            <a:lvl8pPr marL="3200336" indent="0">
              <a:buNone/>
              <a:defRPr sz="900"/>
            </a:lvl8pPr>
            <a:lvl9pPr marL="3657526" indent="0">
              <a:buNone/>
              <a:defRPr sz="900"/>
            </a:lvl9pPr>
          </a:lstStyle>
          <a:p>
            <a:pPr lvl="0"/>
            <a:r>
              <a:rPr lang="de-DE" dirty="0"/>
              <a:t>Click </a:t>
            </a:r>
            <a:r>
              <a:rPr lang="de-DE" dirty="0" err="1"/>
              <a:t>to</a:t>
            </a:r>
            <a:r>
              <a:rPr lang="de-DE" dirty="0"/>
              <a:t> </a:t>
            </a:r>
            <a:r>
              <a:rPr lang="de-DE" dirty="0" err="1"/>
              <a:t>edit</a:t>
            </a:r>
            <a:r>
              <a:rPr lang="de-DE" dirty="0"/>
              <a:t> </a:t>
            </a:r>
            <a:r>
              <a:rPr lang="de-DE" dirty="0" err="1"/>
              <a:t>text</a:t>
            </a:r>
            <a:endParaRPr lang="de-DE" dirty="0"/>
          </a:p>
        </p:txBody>
      </p:sp>
    </p:spTree>
  </p:cSld>
  <p:clrMapOvr>
    <a:masterClrMapping/>
  </p:clrMapOvr>
  <p:transition advClick="0" advTm="30000">
    <p:cover dir="d"/>
  </p:transition>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Bild mit Überschrift">
    <p:spTree>
      <p:nvGrpSpPr>
        <p:cNvPr id="1" name=""/>
        <p:cNvGrpSpPr/>
        <p:nvPr/>
      </p:nvGrpSpPr>
      <p:grpSpPr>
        <a:xfrm>
          <a:off x="0" y="0"/>
          <a:ext cx="0" cy="0"/>
          <a:chOff x="0" y="0"/>
          <a:chExt cx="0" cy="0"/>
        </a:xfrm>
      </p:grpSpPr>
      <p:sp>
        <p:nvSpPr>
          <p:cNvPr id="2" name="Titel 1"/>
          <p:cNvSpPr>
            <a:spLocks noGrp="1"/>
          </p:cNvSpPr>
          <p:nvPr>
            <p:ph type="title" hasCustomPrompt="1"/>
          </p:nvPr>
        </p:nvSpPr>
        <p:spPr>
          <a:xfrm>
            <a:off x="508000" y="4026462"/>
            <a:ext cx="9059333" cy="472282"/>
          </a:xfrm>
        </p:spPr>
        <p:txBody>
          <a:bodyPr anchor="b"/>
          <a:lstStyle>
            <a:lvl1pPr algn="l">
              <a:defRPr sz="2000" b="1"/>
            </a:lvl1pPr>
          </a:lstStyle>
          <a:p>
            <a:r>
              <a:rPr lang="en-US" dirty="0"/>
              <a:t>Click to edit title</a:t>
            </a:r>
            <a:endParaRPr lang="de-DE" dirty="0"/>
          </a:p>
        </p:txBody>
      </p:sp>
      <p:sp>
        <p:nvSpPr>
          <p:cNvPr id="3" name="Bildplatzhalter 2"/>
          <p:cNvSpPr>
            <a:spLocks noGrp="1"/>
          </p:cNvSpPr>
          <p:nvPr>
            <p:ph type="pic" idx="1" hasCustomPrompt="1"/>
          </p:nvPr>
        </p:nvSpPr>
        <p:spPr>
          <a:xfrm>
            <a:off x="508000" y="266700"/>
            <a:ext cx="6604000" cy="3759762"/>
          </a:xfrm>
        </p:spPr>
        <p:txBody>
          <a:bodyPr/>
          <a:lstStyle>
            <a:lvl1pPr marL="0" indent="0">
              <a:buNone/>
              <a:defRPr sz="3200"/>
            </a:lvl1pPr>
            <a:lvl2pPr marL="457191" indent="0">
              <a:buNone/>
              <a:defRPr sz="2800"/>
            </a:lvl2pPr>
            <a:lvl3pPr marL="914382" indent="0">
              <a:buNone/>
              <a:defRPr sz="2400"/>
            </a:lvl3pPr>
            <a:lvl4pPr marL="1371573" indent="0">
              <a:buNone/>
              <a:defRPr sz="2000"/>
            </a:lvl4pPr>
            <a:lvl5pPr marL="1828764" indent="0">
              <a:buNone/>
              <a:defRPr sz="2000"/>
            </a:lvl5pPr>
            <a:lvl6pPr marL="2285955" indent="0">
              <a:buNone/>
              <a:defRPr sz="2000"/>
            </a:lvl6pPr>
            <a:lvl7pPr marL="2743146" indent="0">
              <a:buNone/>
              <a:defRPr sz="2000"/>
            </a:lvl7pPr>
            <a:lvl8pPr marL="3200336" indent="0">
              <a:buNone/>
              <a:defRPr sz="2000"/>
            </a:lvl8pPr>
            <a:lvl9pPr marL="3657526" indent="0">
              <a:buNone/>
              <a:defRPr sz="2000"/>
            </a:lvl9pPr>
          </a:lstStyle>
          <a:p>
            <a:pPr lvl="0"/>
            <a:r>
              <a:rPr lang="de-DE" noProof="0" dirty="0"/>
              <a:t>Picture</a:t>
            </a:r>
          </a:p>
        </p:txBody>
      </p:sp>
      <p:sp>
        <p:nvSpPr>
          <p:cNvPr id="4" name="Textplatzhalter 3"/>
          <p:cNvSpPr>
            <a:spLocks noGrp="1"/>
          </p:cNvSpPr>
          <p:nvPr>
            <p:ph type="body" sz="half" idx="2" hasCustomPrompt="1"/>
          </p:nvPr>
        </p:nvSpPr>
        <p:spPr>
          <a:xfrm>
            <a:off x="508000" y="4546745"/>
            <a:ext cx="9059333" cy="670718"/>
          </a:xfrm>
        </p:spPr>
        <p:txBody>
          <a:bodyPr/>
          <a:lstStyle>
            <a:lvl1pPr marL="0" indent="0">
              <a:buNone/>
              <a:defRPr sz="1400" baseline="0"/>
            </a:lvl1pPr>
            <a:lvl2pPr marL="457191" indent="0">
              <a:buNone/>
              <a:defRPr sz="1200"/>
            </a:lvl2pPr>
            <a:lvl3pPr marL="914382" indent="0">
              <a:buNone/>
              <a:defRPr sz="1000"/>
            </a:lvl3pPr>
            <a:lvl4pPr marL="1371573" indent="0">
              <a:buNone/>
              <a:defRPr sz="900"/>
            </a:lvl4pPr>
            <a:lvl5pPr marL="1828764" indent="0">
              <a:buNone/>
              <a:defRPr sz="900"/>
            </a:lvl5pPr>
            <a:lvl6pPr marL="2285955" indent="0">
              <a:buNone/>
              <a:defRPr sz="900"/>
            </a:lvl6pPr>
            <a:lvl7pPr marL="2743146" indent="0">
              <a:buNone/>
              <a:defRPr sz="900"/>
            </a:lvl7pPr>
            <a:lvl8pPr marL="3200336" indent="0">
              <a:buNone/>
              <a:defRPr sz="900"/>
            </a:lvl8pPr>
            <a:lvl9pPr marL="3657526" indent="0">
              <a:buNone/>
              <a:defRPr sz="900"/>
            </a:lvl9pPr>
          </a:lstStyle>
          <a:p>
            <a:pPr lvl="0"/>
            <a:r>
              <a:rPr lang="de-DE" dirty="0"/>
              <a:t>Click </a:t>
            </a:r>
            <a:r>
              <a:rPr lang="de-DE" dirty="0" err="1"/>
              <a:t>to</a:t>
            </a:r>
            <a:r>
              <a:rPr lang="de-DE" dirty="0"/>
              <a:t> </a:t>
            </a:r>
            <a:r>
              <a:rPr lang="de-DE" dirty="0" err="1"/>
              <a:t>edit</a:t>
            </a:r>
            <a:r>
              <a:rPr lang="de-DE" dirty="0"/>
              <a:t> Master </a:t>
            </a:r>
            <a:r>
              <a:rPr lang="de-DE" dirty="0" err="1"/>
              <a:t>text</a:t>
            </a:r>
            <a:r>
              <a:rPr lang="de-DE" dirty="0"/>
              <a:t> style</a:t>
            </a:r>
          </a:p>
        </p:txBody>
      </p:sp>
    </p:spTree>
  </p:cSld>
  <p:clrMapOvr>
    <a:masterClrMapping/>
  </p:clrMapOvr>
  <p:transition advClick="0" advTm="30000">
    <p:cover dir="d"/>
  </p:transition>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jp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3.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2">
            <a:lum/>
          </a:blip>
          <a:srcRect/>
          <a:stretch>
            <a:fillRect/>
          </a:stretch>
        </a:blipFill>
        <a:effectLst/>
      </p:bgPr>
    </p:bg>
    <p:spTree>
      <p:nvGrpSpPr>
        <p:cNvPr id="1" name=""/>
        <p:cNvGrpSpPr/>
        <p:nvPr/>
      </p:nvGrpSpPr>
      <p:grpSpPr>
        <a:xfrm>
          <a:off x="0" y="0"/>
          <a:ext cx="0" cy="0"/>
          <a:chOff x="0" y="0"/>
          <a:chExt cx="0" cy="0"/>
        </a:xfrm>
      </p:grpSpPr>
      <p:sp>
        <p:nvSpPr>
          <p:cNvPr id="3075" name="Rectangle 2"/>
          <p:cNvSpPr>
            <a:spLocks noGrp="1" noChangeArrowheads="1"/>
          </p:cNvSpPr>
          <p:nvPr>
            <p:ph type="title"/>
          </p:nvPr>
        </p:nvSpPr>
        <p:spPr bwMode="auto">
          <a:xfrm>
            <a:off x="508000" y="228869"/>
            <a:ext cx="6604000" cy="1028435"/>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076" name="Rectangle 3"/>
          <p:cNvSpPr>
            <a:spLocks noGrp="1" noChangeArrowheads="1"/>
          </p:cNvSpPr>
          <p:nvPr>
            <p:ph type="body" idx="1"/>
          </p:nvPr>
        </p:nvSpPr>
        <p:spPr bwMode="auto">
          <a:xfrm>
            <a:off x="508000" y="1638300"/>
            <a:ext cx="9144000" cy="3733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 Third level</a:t>
            </a:r>
          </a:p>
          <a:p>
            <a:pPr lvl="3"/>
            <a:r>
              <a:rPr lang="en-US" dirty="0"/>
              <a:t>Fourth level</a:t>
            </a:r>
          </a:p>
          <a:p>
            <a:pPr lvl="4"/>
            <a:r>
              <a:rPr lang="en-US" dirty="0"/>
              <a:t>Fifth level</a:t>
            </a:r>
          </a:p>
        </p:txBody>
      </p:sp>
      <p:pic>
        <p:nvPicPr>
          <p:cNvPr id="2" name="Afbeelding 1"/>
          <p:cNvPicPr>
            <a:picLocks noChangeAspect="1"/>
          </p:cNvPicPr>
          <p:nvPr userDrawn="1"/>
        </p:nvPicPr>
        <p:blipFill>
          <a:blip r:embed="rId13" cstate="print">
            <a:extLst>
              <a:ext uri="{28A0092B-C50C-407E-A947-70E740481C1C}">
                <a14:useLocalDpi xmlns:a14="http://schemas.microsoft.com/office/drawing/2010/main" val="0"/>
              </a:ext>
            </a:extLst>
          </a:blip>
          <a:stretch>
            <a:fillRect/>
          </a:stretch>
        </p:blipFill>
        <p:spPr>
          <a:xfrm>
            <a:off x="7442200" y="38105"/>
            <a:ext cx="2397787" cy="1558257"/>
          </a:xfrm>
          <a:prstGeom prst="rect">
            <a:avLst/>
          </a:prstGeom>
        </p:spPr>
      </p:pic>
    </p:spTree>
  </p:cSld>
  <p:clrMap bg1="lt1" tx1="dk1" bg2="lt2" tx2="dk2" accent1="accent1" accent2="accent2" accent3="accent3" accent4="accent4" accent5="accent5" accent6="accent6" hlink="hlink" folHlink="folHlink"/>
  <p:sldLayoutIdLst>
    <p:sldLayoutId id="2147485123" r:id="rId1"/>
    <p:sldLayoutId id="2147485113" r:id="rId2"/>
    <p:sldLayoutId id="2147485114" r:id="rId3"/>
    <p:sldLayoutId id="2147485115" r:id="rId4"/>
    <p:sldLayoutId id="2147485116" r:id="rId5"/>
    <p:sldLayoutId id="2147485117" r:id="rId6"/>
    <p:sldLayoutId id="2147485118" r:id="rId7"/>
    <p:sldLayoutId id="2147485119" r:id="rId8"/>
    <p:sldLayoutId id="2147485120" r:id="rId9"/>
    <p:sldLayoutId id="2147485124" r:id="rId10"/>
  </p:sldLayoutIdLst>
  <p:transition advClick="0" advTm="30000">
    <p:cover dir="d"/>
  </p:transition>
  <p:timing>
    <p:tnLst>
      <p:par>
        <p:cTn id="1" dur="indefinite" restart="never" nodeType="tmRoot"/>
      </p:par>
    </p:tnLst>
  </p:timing>
  <p:txStyles>
    <p:titleStyle>
      <a:lvl1pPr algn="l" rtl="0" eaLnBrk="0" fontAlgn="base" hangingPunct="0">
        <a:spcBef>
          <a:spcPct val="0"/>
        </a:spcBef>
        <a:spcAft>
          <a:spcPct val="0"/>
        </a:spcAft>
        <a:defRPr sz="3200" b="1">
          <a:solidFill>
            <a:schemeClr val="tx1"/>
          </a:solidFill>
          <a:latin typeface="+mj-lt"/>
          <a:ea typeface="+mj-ea"/>
          <a:cs typeface="+mj-cs"/>
        </a:defRPr>
      </a:lvl1pPr>
      <a:lvl2pPr algn="l" rtl="0" eaLnBrk="0" fontAlgn="base" hangingPunct="0">
        <a:spcBef>
          <a:spcPct val="0"/>
        </a:spcBef>
        <a:spcAft>
          <a:spcPct val="0"/>
        </a:spcAft>
        <a:defRPr sz="3200" b="1">
          <a:solidFill>
            <a:srgbClr val="580000"/>
          </a:solidFill>
          <a:latin typeface="Arial" charset="0"/>
        </a:defRPr>
      </a:lvl2pPr>
      <a:lvl3pPr algn="l" rtl="0" eaLnBrk="0" fontAlgn="base" hangingPunct="0">
        <a:spcBef>
          <a:spcPct val="0"/>
        </a:spcBef>
        <a:spcAft>
          <a:spcPct val="0"/>
        </a:spcAft>
        <a:defRPr sz="3200" b="1">
          <a:solidFill>
            <a:srgbClr val="580000"/>
          </a:solidFill>
          <a:latin typeface="Arial" charset="0"/>
        </a:defRPr>
      </a:lvl3pPr>
      <a:lvl4pPr algn="l" rtl="0" eaLnBrk="0" fontAlgn="base" hangingPunct="0">
        <a:spcBef>
          <a:spcPct val="0"/>
        </a:spcBef>
        <a:spcAft>
          <a:spcPct val="0"/>
        </a:spcAft>
        <a:defRPr sz="3200" b="1">
          <a:solidFill>
            <a:srgbClr val="580000"/>
          </a:solidFill>
          <a:latin typeface="Arial" charset="0"/>
        </a:defRPr>
      </a:lvl4pPr>
      <a:lvl5pPr algn="l" rtl="0" eaLnBrk="0" fontAlgn="base" hangingPunct="0">
        <a:spcBef>
          <a:spcPct val="0"/>
        </a:spcBef>
        <a:spcAft>
          <a:spcPct val="0"/>
        </a:spcAft>
        <a:defRPr sz="3200" b="1">
          <a:solidFill>
            <a:srgbClr val="580000"/>
          </a:solidFill>
          <a:latin typeface="Arial" charset="0"/>
        </a:defRPr>
      </a:lvl5pPr>
      <a:lvl6pPr marL="457191" algn="l" rtl="0" fontAlgn="base">
        <a:spcBef>
          <a:spcPct val="0"/>
        </a:spcBef>
        <a:spcAft>
          <a:spcPct val="0"/>
        </a:spcAft>
        <a:defRPr sz="3200" b="1">
          <a:solidFill>
            <a:srgbClr val="580000"/>
          </a:solidFill>
          <a:latin typeface="Arial" charset="0"/>
        </a:defRPr>
      </a:lvl6pPr>
      <a:lvl7pPr marL="914382" algn="l" rtl="0" fontAlgn="base">
        <a:spcBef>
          <a:spcPct val="0"/>
        </a:spcBef>
        <a:spcAft>
          <a:spcPct val="0"/>
        </a:spcAft>
        <a:defRPr sz="3200" b="1">
          <a:solidFill>
            <a:srgbClr val="580000"/>
          </a:solidFill>
          <a:latin typeface="Arial" charset="0"/>
        </a:defRPr>
      </a:lvl7pPr>
      <a:lvl8pPr marL="1371573" algn="l" rtl="0" fontAlgn="base">
        <a:spcBef>
          <a:spcPct val="0"/>
        </a:spcBef>
        <a:spcAft>
          <a:spcPct val="0"/>
        </a:spcAft>
        <a:defRPr sz="3200" b="1">
          <a:solidFill>
            <a:srgbClr val="580000"/>
          </a:solidFill>
          <a:latin typeface="Arial" charset="0"/>
        </a:defRPr>
      </a:lvl8pPr>
      <a:lvl9pPr marL="1828764" algn="l" rtl="0" fontAlgn="base">
        <a:spcBef>
          <a:spcPct val="0"/>
        </a:spcBef>
        <a:spcAft>
          <a:spcPct val="0"/>
        </a:spcAft>
        <a:defRPr sz="3200" b="1">
          <a:solidFill>
            <a:srgbClr val="580000"/>
          </a:solidFill>
          <a:latin typeface="Arial" charset="0"/>
        </a:defRPr>
      </a:lvl9pPr>
    </p:titleStyle>
    <p:bodyStyle>
      <a:lvl1pPr marL="342893" indent="-342893" algn="l" rtl="0" eaLnBrk="0" fontAlgn="base" hangingPunct="0">
        <a:spcBef>
          <a:spcPct val="20000"/>
        </a:spcBef>
        <a:spcAft>
          <a:spcPct val="0"/>
        </a:spcAft>
        <a:buClr>
          <a:srgbClr val="CECFE9"/>
        </a:buClr>
        <a:buFont typeface="Wingdings" panose="05000000000000000000" pitchFamily="2" charset="2"/>
        <a:buChar char=""/>
        <a:defRPr lang="en-US" sz="2400" dirty="0">
          <a:solidFill>
            <a:schemeClr val="tx1"/>
          </a:solidFill>
          <a:latin typeface="+mn-lt"/>
          <a:ea typeface="+mn-ea"/>
          <a:cs typeface="+mn-cs"/>
        </a:defRPr>
      </a:lvl1pPr>
      <a:lvl2pPr marL="855645" indent="-398455" algn="l" rtl="0" eaLnBrk="0" fontAlgn="base" hangingPunct="0">
        <a:spcBef>
          <a:spcPct val="20000"/>
        </a:spcBef>
        <a:spcAft>
          <a:spcPct val="0"/>
        </a:spcAft>
        <a:buClr>
          <a:srgbClr val="CECFE9"/>
        </a:buClr>
        <a:buFont typeface="Wingdings" panose="05000000000000000000" pitchFamily="2" charset="2"/>
        <a:buChar char="n"/>
        <a:defRPr sz="2400">
          <a:solidFill>
            <a:schemeClr val="tx1"/>
          </a:solidFill>
          <a:latin typeface="+mn-lt"/>
        </a:defRPr>
      </a:lvl2pPr>
      <a:lvl3pPr marL="1262038" indent="-292094" algn="l" rtl="0" eaLnBrk="0" fontAlgn="base" hangingPunct="0">
        <a:spcBef>
          <a:spcPct val="20000"/>
        </a:spcBef>
        <a:spcAft>
          <a:spcPct val="0"/>
        </a:spcAft>
        <a:buClr>
          <a:srgbClr val="CECFE9"/>
        </a:buClr>
        <a:buFont typeface="Wingdings" panose="05000000000000000000" pitchFamily="2" charset="2"/>
        <a:buChar char="n"/>
        <a:defRPr sz="2200">
          <a:solidFill>
            <a:schemeClr val="tx1"/>
          </a:solidFill>
          <a:latin typeface="+mn-lt"/>
        </a:defRPr>
      </a:lvl3pPr>
      <a:lvl4pPr marL="1706529" indent="-228595" algn="l" rtl="0" eaLnBrk="0" fontAlgn="base" hangingPunct="0">
        <a:spcBef>
          <a:spcPct val="20000"/>
        </a:spcBef>
        <a:spcAft>
          <a:spcPct val="0"/>
        </a:spcAft>
        <a:buClr>
          <a:srgbClr val="CECFE9"/>
        </a:buClr>
        <a:buFont typeface="Wingdings" panose="05000000000000000000" pitchFamily="2" charset="2"/>
        <a:buChar char="n"/>
        <a:defRPr sz="2000">
          <a:solidFill>
            <a:schemeClr val="tx1"/>
          </a:solidFill>
          <a:latin typeface="+mn-lt"/>
        </a:defRPr>
      </a:lvl4pPr>
      <a:lvl5pPr marL="2116096" indent="-228595" algn="l" rtl="0" eaLnBrk="0" fontAlgn="base" hangingPunct="0">
        <a:spcBef>
          <a:spcPct val="20000"/>
        </a:spcBef>
        <a:spcAft>
          <a:spcPct val="0"/>
        </a:spcAft>
        <a:buClr>
          <a:srgbClr val="CECFE9"/>
        </a:buClr>
        <a:buFont typeface="Wingdings" panose="05000000000000000000" pitchFamily="2" charset="2"/>
        <a:buChar char="n"/>
        <a:defRPr>
          <a:solidFill>
            <a:schemeClr val="tx1"/>
          </a:solidFill>
          <a:latin typeface="+mn-lt"/>
        </a:defRPr>
      </a:lvl5pPr>
      <a:lvl6pPr marL="2573286" indent="-228595" algn="l" rtl="0" fontAlgn="base">
        <a:spcBef>
          <a:spcPct val="20000"/>
        </a:spcBef>
        <a:spcAft>
          <a:spcPct val="0"/>
        </a:spcAft>
        <a:buBlip>
          <a:blip r:embed="rId14"/>
        </a:buBlip>
        <a:defRPr>
          <a:solidFill>
            <a:schemeClr val="tx1"/>
          </a:solidFill>
          <a:latin typeface="+mn-lt"/>
        </a:defRPr>
      </a:lvl6pPr>
      <a:lvl7pPr marL="3030477" indent="-228595" algn="l" rtl="0" fontAlgn="base">
        <a:spcBef>
          <a:spcPct val="20000"/>
        </a:spcBef>
        <a:spcAft>
          <a:spcPct val="0"/>
        </a:spcAft>
        <a:buBlip>
          <a:blip r:embed="rId14"/>
        </a:buBlip>
        <a:defRPr>
          <a:solidFill>
            <a:schemeClr val="tx1"/>
          </a:solidFill>
          <a:latin typeface="+mn-lt"/>
        </a:defRPr>
      </a:lvl7pPr>
      <a:lvl8pPr marL="3487668" indent="-228595" algn="l" rtl="0" fontAlgn="base">
        <a:spcBef>
          <a:spcPct val="20000"/>
        </a:spcBef>
        <a:spcAft>
          <a:spcPct val="0"/>
        </a:spcAft>
        <a:buBlip>
          <a:blip r:embed="rId14"/>
        </a:buBlip>
        <a:defRPr>
          <a:solidFill>
            <a:schemeClr val="tx1"/>
          </a:solidFill>
          <a:latin typeface="+mn-lt"/>
        </a:defRPr>
      </a:lvl8pPr>
      <a:lvl9pPr marL="3944859" indent="-228595" algn="l" rtl="0" fontAlgn="base">
        <a:spcBef>
          <a:spcPct val="20000"/>
        </a:spcBef>
        <a:spcAft>
          <a:spcPct val="0"/>
        </a:spcAft>
        <a:buBlip>
          <a:blip r:embed="rId14"/>
        </a:buBlip>
        <a:defRPr>
          <a:solidFill>
            <a:schemeClr val="tx1"/>
          </a:solidFill>
          <a:latin typeface="+mn-lt"/>
        </a:defRPr>
      </a:lvl9pPr>
    </p:bodyStyle>
    <p:otherStyle>
      <a:defPPr>
        <a:defRPr lang="de-DE"/>
      </a:defPPr>
      <a:lvl1pPr marL="0" algn="l" defTabSz="914382" rtl="0" eaLnBrk="1" latinLnBrk="0" hangingPunct="1">
        <a:defRPr sz="1800" kern="1200">
          <a:solidFill>
            <a:schemeClr val="tx1"/>
          </a:solidFill>
          <a:latin typeface="+mn-lt"/>
          <a:ea typeface="+mn-ea"/>
          <a:cs typeface="+mn-cs"/>
        </a:defRPr>
      </a:lvl1pPr>
      <a:lvl2pPr marL="457191" algn="l" defTabSz="914382" rtl="0" eaLnBrk="1" latinLnBrk="0" hangingPunct="1">
        <a:defRPr sz="1800" kern="1200">
          <a:solidFill>
            <a:schemeClr val="tx1"/>
          </a:solidFill>
          <a:latin typeface="+mn-lt"/>
          <a:ea typeface="+mn-ea"/>
          <a:cs typeface="+mn-cs"/>
        </a:defRPr>
      </a:lvl2pPr>
      <a:lvl3pPr marL="914382" algn="l" defTabSz="914382" rtl="0" eaLnBrk="1" latinLnBrk="0" hangingPunct="1">
        <a:defRPr sz="1800" kern="1200">
          <a:solidFill>
            <a:schemeClr val="tx1"/>
          </a:solidFill>
          <a:latin typeface="+mn-lt"/>
          <a:ea typeface="+mn-ea"/>
          <a:cs typeface="+mn-cs"/>
        </a:defRPr>
      </a:lvl3pPr>
      <a:lvl4pPr marL="1371573" algn="l" defTabSz="914382" rtl="0" eaLnBrk="1" latinLnBrk="0" hangingPunct="1">
        <a:defRPr sz="1800" kern="1200">
          <a:solidFill>
            <a:schemeClr val="tx1"/>
          </a:solidFill>
          <a:latin typeface="+mn-lt"/>
          <a:ea typeface="+mn-ea"/>
          <a:cs typeface="+mn-cs"/>
        </a:defRPr>
      </a:lvl4pPr>
      <a:lvl5pPr marL="1828764" algn="l" defTabSz="914382" rtl="0" eaLnBrk="1" latinLnBrk="0" hangingPunct="1">
        <a:defRPr sz="1800" kern="1200">
          <a:solidFill>
            <a:schemeClr val="tx1"/>
          </a:solidFill>
          <a:latin typeface="+mn-lt"/>
          <a:ea typeface="+mn-ea"/>
          <a:cs typeface="+mn-cs"/>
        </a:defRPr>
      </a:lvl5pPr>
      <a:lvl6pPr marL="2285955" algn="l" defTabSz="914382" rtl="0" eaLnBrk="1" latinLnBrk="0" hangingPunct="1">
        <a:defRPr sz="1800" kern="1200">
          <a:solidFill>
            <a:schemeClr val="tx1"/>
          </a:solidFill>
          <a:latin typeface="+mn-lt"/>
          <a:ea typeface="+mn-ea"/>
          <a:cs typeface="+mn-cs"/>
        </a:defRPr>
      </a:lvl6pPr>
      <a:lvl7pPr marL="2743146" algn="l" defTabSz="914382" rtl="0" eaLnBrk="1" latinLnBrk="0" hangingPunct="1">
        <a:defRPr sz="1800" kern="1200">
          <a:solidFill>
            <a:schemeClr val="tx1"/>
          </a:solidFill>
          <a:latin typeface="+mn-lt"/>
          <a:ea typeface="+mn-ea"/>
          <a:cs typeface="+mn-cs"/>
        </a:defRPr>
      </a:lvl7pPr>
      <a:lvl8pPr marL="3200336" algn="l" defTabSz="914382" rtl="0" eaLnBrk="1" latinLnBrk="0" hangingPunct="1">
        <a:defRPr sz="1800" kern="1200">
          <a:solidFill>
            <a:schemeClr val="tx1"/>
          </a:solidFill>
          <a:latin typeface="+mn-lt"/>
          <a:ea typeface="+mn-ea"/>
          <a:cs typeface="+mn-cs"/>
        </a:defRPr>
      </a:lvl8pPr>
      <a:lvl9pPr marL="3657526" algn="l" defTabSz="914382"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p3"/><Relationship Id="rId1" Type="http://schemas.microsoft.com/office/2007/relationships/media" Target="../media/media1.mp3"/><Relationship Id="rId5" Type="http://schemas.openxmlformats.org/officeDocument/2006/relationships/image" Target="../media/image5.png"/><Relationship Id="rId4" Type="http://schemas.openxmlformats.org/officeDocument/2006/relationships/image" Target="../media/image4.jpeg"/></Relationships>
</file>

<file path=ppt/slides/_rels/slide10.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5.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openxmlformats.org/officeDocument/2006/relationships/image" Target="../media/image36.jpeg"/><Relationship Id="rId3" Type="http://schemas.openxmlformats.org/officeDocument/2006/relationships/image" Target="../media/image31.jpeg"/><Relationship Id="rId7" Type="http://schemas.openxmlformats.org/officeDocument/2006/relationships/image" Target="../media/image35.jpeg"/><Relationship Id="rId2" Type="http://schemas.openxmlformats.org/officeDocument/2006/relationships/image" Target="../media/image30.jpeg"/><Relationship Id="rId1" Type="http://schemas.openxmlformats.org/officeDocument/2006/relationships/slideLayout" Target="../slideLayouts/slideLayout2.xml"/><Relationship Id="rId6" Type="http://schemas.openxmlformats.org/officeDocument/2006/relationships/image" Target="../media/image34.jpeg"/><Relationship Id="rId11" Type="http://schemas.openxmlformats.org/officeDocument/2006/relationships/image" Target="../media/image39.jpeg"/><Relationship Id="rId5" Type="http://schemas.openxmlformats.org/officeDocument/2006/relationships/image" Target="../media/image33.jpeg"/><Relationship Id="rId10" Type="http://schemas.openxmlformats.org/officeDocument/2006/relationships/image" Target="../media/image38.jpeg"/><Relationship Id="rId4" Type="http://schemas.openxmlformats.org/officeDocument/2006/relationships/image" Target="../media/image32.jpeg"/><Relationship Id="rId9" Type="http://schemas.openxmlformats.org/officeDocument/2006/relationships/image" Target="../media/image37.jpeg"/></Relationships>
</file>

<file path=ppt/slides/_rels/slide31.xml.rels><?xml version="1.0" encoding="UTF-8" standalone="yes"?>
<Relationships xmlns="http://schemas.openxmlformats.org/package/2006/relationships"><Relationship Id="rId8" Type="http://schemas.openxmlformats.org/officeDocument/2006/relationships/image" Target="../media/image46.jpeg"/><Relationship Id="rId3" Type="http://schemas.openxmlformats.org/officeDocument/2006/relationships/image" Target="../media/image41.jpeg"/><Relationship Id="rId7" Type="http://schemas.openxmlformats.org/officeDocument/2006/relationships/image" Target="../media/image45.jpeg"/><Relationship Id="rId2" Type="http://schemas.openxmlformats.org/officeDocument/2006/relationships/image" Target="../media/image40.jpeg"/><Relationship Id="rId1" Type="http://schemas.openxmlformats.org/officeDocument/2006/relationships/slideLayout" Target="../slideLayouts/slideLayout2.xml"/><Relationship Id="rId6" Type="http://schemas.openxmlformats.org/officeDocument/2006/relationships/image" Target="../media/image44.jpeg"/><Relationship Id="rId5" Type="http://schemas.openxmlformats.org/officeDocument/2006/relationships/image" Target="../media/image43.jpeg"/><Relationship Id="rId4" Type="http://schemas.openxmlformats.org/officeDocument/2006/relationships/image" Target="../media/image42.jpe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8" Type="http://schemas.openxmlformats.org/officeDocument/2006/relationships/image" Target="../media/image53.jpeg"/><Relationship Id="rId13" Type="http://schemas.openxmlformats.org/officeDocument/2006/relationships/image" Target="../media/image58.jpeg"/><Relationship Id="rId3" Type="http://schemas.openxmlformats.org/officeDocument/2006/relationships/image" Target="../media/image48.jpeg"/><Relationship Id="rId7" Type="http://schemas.openxmlformats.org/officeDocument/2006/relationships/image" Target="../media/image52.jpeg"/><Relationship Id="rId12" Type="http://schemas.openxmlformats.org/officeDocument/2006/relationships/image" Target="../media/image57.jpeg"/><Relationship Id="rId2" Type="http://schemas.openxmlformats.org/officeDocument/2006/relationships/image" Target="../media/image47.jpeg"/><Relationship Id="rId1" Type="http://schemas.openxmlformats.org/officeDocument/2006/relationships/slideLayout" Target="../slideLayouts/slideLayout2.xml"/><Relationship Id="rId6" Type="http://schemas.openxmlformats.org/officeDocument/2006/relationships/image" Target="../media/image51.jpeg"/><Relationship Id="rId11" Type="http://schemas.openxmlformats.org/officeDocument/2006/relationships/image" Target="../media/image56.jpeg"/><Relationship Id="rId5" Type="http://schemas.openxmlformats.org/officeDocument/2006/relationships/image" Target="../media/image50.jpeg"/><Relationship Id="rId10" Type="http://schemas.openxmlformats.org/officeDocument/2006/relationships/image" Target="../media/image55.jpeg"/><Relationship Id="rId4" Type="http://schemas.openxmlformats.org/officeDocument/2006/relationships/image" Target="../media/image49.jpeg"/><Relationship Id="rId9" Type="http://schemas.openxmlformats.org/officeDocument/2006/relationships/image" Target="../media/image54.jpeg"/><Relationship Id="rId14" Type="http://schemas.openxmlformats.org/officeDocument/2006/relationships/image" Target="../media/image59.jpeg"/></Relationships>
</file>

<file path=ppt/slides/_rels/slide34.xml.rels><?xml version="1.0" encoding="UTF-8" standalone="yes"?>
<Relationships xmlns="http://schemas.openxmlformats.org/package/2006/relationships"><Relationship Id="rId3" Type="http://schemas.openxmlformats.org/officeDocument/2006/relationships/image" Target="../media/image3.png"/><Relationship Id="rId7" Type="http://schemas.openxmlformats.org/officeDocument/2006/relationships/image" Target="../media/image64.jpeg"/><Relationship Id="rId2" Type="http://schemas.openxmlformats.org/officeDocument/2006/relationships/image" Target="../media/image60.jpeg"/><Relationship Id="rId1" Type="http://schemas.openxmlformats.org/officeDocument/2006/relationships/slideLayout" Target="../slideLayouts/slideLayout2.xml"/><Relationship Id="rId6" Type="http://schemas.openxmlformats.org/officeDocument/2006/relationships/image" Target="../media/image63.jpeg"/><Relationship Id="rId5" Type="http://schemas.openxmlformats.org/officeDocument/2006/relationships/image" Target="../media/image62.jpeg"/><Relationship Id="rId4" Type="http://schemas.openxmlformats.org/officeDocument/2006/relationships/image" Target="../media/image61.jpe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jpeg"/><Relationship Id="rId1" Type="http://schemas.openxmlformats.org/officeDocument/2006/relationships/slideLayout" Target="../slideLayouts/slideLayout2.xml"/><Relationship Id="rId5" Type="http://schemas.openxmlformats.org/officeDocument/2006/relationships/image" Target="../media/image68.jpeg"/><Relationship Id="rId4" Type="http://schemas.openxmlformats.org/officeDocument/2006/relationships/image" Target="../media/image67.JPG"/></Relationships>
</file>

<file path=ppt/slides/_rels/slide37.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Tijdelijke aanduiding voor inhoud 3"/>
          <p:cNvPicPr>
            <a:picLocks noGrp="1" noChangeAspect="1"/>
          </p:cNvPicPr>
          <p:nvPr>
            <p:ph idx="1"/>
          </p:nvPr>
        </p:nvPicPr>
        <p:blipFill>
          <a:blip r:embed="rId4" cstate="print">
            <a:extLst>
              <a:ext uri="{28A0092B-C50C-407E-A947-70E740481C1C}">
                <a14:useLocalDpi xmlns:a14="http://schemas.microsoft.com/office/drawing/2010/main" val="0"/>
              </a:ext>
            </a:extLst>
          </a:blip>
          <a:stretch>
            <a:fillRect/>
          </a:stretch>
        </p:blipFill>
        <p:spPr>
          <a:xfrm>
            <a:off x="584200" y="1257300"/>
            <a:ext cx="6686550" cy="4457700"/>
          </a:xfrm>
        </p:spPr>
      </p:pic>
      <p:sp>
        <p:nvSpPr>
          <p:cNvPr id="3" name="Titel 2"/>
          <p:cNvSpPr>
            <a:spLocks noGrp="1"/>
          </p:cNvSpPr>
          <p:nvPr>
            <p:ph type="title"/>
          </p:nvPr>
        </p:nvSpPr>
        <p:spPr>
          <a:xfrm>
            <a:off x="508000" y="228865"/>
            <a:ext cx="6604000" cy="876035"/>
          </a:xfrm>
        </p:spPr>
        <p:txBody>
          <a:bodyPr/>
          <a:lstStyle/>
          <a:p>
            <a:r>
              <a:rPr lang="nl-NL" dirty="0" smtClean="0"/>
              <a:t>Terugblik 35 jaar bediening</a:t>
            </a:r>
            <a:endParaRPr lang="nl-NL" dirty="0"/>
          </a:p>
        </p:txBody>
      </p:sp>
      <p:sp>
        <p:nvSpPr>
          <p:cNvPr id="5" name="Tekstvak 4"/>
          <p:cNvSpPr txBox="1"/>
          <p:nvPr/>
        </p:nvSpPr>
        <p:spPr>
          <a:xfrm>
            <a:off x="7346950" y="2324100"/>
            <a:ext cx="2667000" cy="2585323"/>
          </a:xfrm>
          <a:prstGeom prst="rect">
            <a:avLst/>
          </a:prstGeom>
          <a:noFill/>
        </p:spPr>
        <p:txBody>
          <a:bodyPr wrap="square" rtlCol="0">
            <a:spAutoFit/>
          </a:bodyPr>
          <a:lstStyle/>
          <a:p>
            <a:pPr algn="ctr"/>
            <a:r>
              <a:rPr lang="nl-NL" sz="5400" dirty="0" smtClean="0">
                <a:latin typeface="Lucida Calligraphy" panose="03010101010101010101" pitchFamily="66" charset="0"/>
              </a:rPr>
              <a:t>Miel</a:t>
            </a:r>
          </a:p>
          <a:p>
            <a:pPr algn="ctr"/>
            <a:r>
              <a:rPr lang="nl-NL" sz="5400" dirty="0" smtClean="0">
                <a:latin typeface="Lucida Calligraphy" panose="03010101010101010101" pitchFamily="66" charset="0"/>
              </a:rPr>
              <a:t>&amp;</a:t>
            </a:r>
            <a:br>
              <a:rPr lang="nl-NL" sz="5400" dirty="0" smtClean="0">
                <a:latin typeface="Lucida Calligraphy" panose="03010101010101010101" pitchFamily="66" charset="0"/>
              </a:rPr>
            </a:br>
            <a:r>
              <a:rPr lang="nl-NL" sz="5400" dirty="0" smtClean="0">
                <a:latin typeface="Lucida Calligraphy" panose="03010101010101010101" pitchFamily="66" charset="0"/>
              </a:rPr>
              <a:t>Rietje</a:t>
            </a:r>
            <a:endParaRPr lang="nl-NL" sz="5400" dirty="0">
              <a:latin typeface="Lucida Calligraphy" panose="03010101010101010101" pitchFamily="66" charset="0"/>
            </a:endParaRPr>
          </a:p>
        </p:txBody>
      </p:sp>
      <p:pic>
        <p:nvPicPr>
          <p:cNvPr id="6" name="piano-zeseneenhalf">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118600" y="4904194"/>
            <a:ext cx="609600" cy="609600"/>
          </a:xfrm>
          <a:prstGeom prst="rect">
            <a:avLst/>
          </a:prstGeom>
        </p:spPr>
      </p:pic>
    </p:spTree>
    <p:extLst>
      <p:ext uri="{BB962C8B-B14F-4D97-AF65-F5344CB8AC3E}">
        <p14:creationId xmlns:p14="http://schemas.microsoft.com/office/powerpoint/2010/main" val="4234249359"/>
      </p:ext>
    </p:extLst>
  </p:cSld>
  <p:clrMapOvr>
    <a:masterClrMapping/>
  </p:clrMapOvr>
  <p:transition advClick="0" advTm="15000">
    <p:cover dir="d"/>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7" repeatCount="indefinite" fill="hold" display="0">
                  <p:stCondLst>
                    <p:cond delay="indefinite"/>
                  </p:stCondLst>
                  <p:endCondLst>
                    <p:cond evt="onStopAudio" delay="0">
                      <p:tgtEl>
                        <p:sldTgt/>
                      </p:tgtEl>
                    </p:cond>
                  </p:endCondLst>
                </p:cTn>
                <p:tgtEl>
                  <p:spTgt spid="6"/>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Tijdelijke aanduiding voor inhoud 3"/>
          <p:cNvPicPr>
            <a:picLocks noGrp="1" noChangeAspect="1"/>
          </p:cNvPicPr>
          <p:nvPr>
            <p:ph idx="1"/>
          </p:nvPr>
        </p:nvPicPr>
        <p:blipFill rotWithShape="1">
          <a:blip r:embed="rId2">
            <a:extLst>
              <a:ext uri="{28A0092B-C50C-407E-A947-70E740481C1C}">
                <a14:useLocalDpi xmlns:a14="http://schemas.microsoft.com/office/drawing/2010/main" val="0"/>
              </a:ext>
            </a:extLst>
          </a:blip>
          <a:srcRect t="14967"/>
          <a:stretch/>
        </p:blipFill>
        <p:spPr>
          <a:xfrm>
            <a:off x="0" y="1104900"/>
            <a:ext cx="7933050" cy="4610100"/>
          </a:xfrm>
        </p:spPr>
      </p:pic>
      <p:sp>
        <p:nvSpPr>
          <p:cNvPr id="3" name="Titel 2"/>
          <p:cNvSpPr>
            <a:spLocks noGrp="1"/>
          </p:cNvSpPr>
          <p:nvPr>
            <p:ph type="title"/>
          </p:nvPr>
        </p:nvSpPr>
        <p:spPr>
          <a:xfrm>
            <a:off x="508000" y="228865"/>
            <a:ext cx="6604000" cy="876035"/>
          </a:xfrm>
        </p:spPr>
        <p:txBody>
          <a:bodyPr/>
          <a:lstStyle/>
          <a:p>
            <a:r>
              <a:rPr lang="nl-NL" dirty="0" smtClean="0"/>
              <a:t>Miel mag al lang voorgaan</a:t>
            </a:r>
            <a:endParaRPr lang="nl-NL" dirty="0"/>
          </a:p>
        </p:txBody>
      </p:sp>
    </p:spTree>
    <p:extLst>
      <p:ext uri="{BB962C8B-B14F-4D97-AF65-F5344CB8AC3E}">
        <p14:creationId xmlns:p14="http://schemas.microsoft.com/office/powerpoint/2010/main" val="3458310850"/>
      </p:ext>
    </p:extLst>
  </p:cSld>
  <p:clrMapOvr>
    <a:masterClrMapping/>
  </p:clrMapOvr>
  <mc:AlternateContent xmlns:mc="http://schemas.openxmlformats.org/markup-compatibility/2006" xmlns:p14="http://schemas.microsoft.com/office/powerpoint/2010/main">
    <mc:Choice Requires="p14">
      <p:transition p14:dur="0" advClick="0" advTm="5000"/>
    </mc:Choice>
    <mc:Fallback xmlns="">
      <p:transition advClick="0" advTm="5000"/>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a:xfrm>
            <a:off x="508000" y="228865"/>
            <a:ext cx="6604000" cy="876035"/>
          </a:xfrm>
        </p:spPr>
        <p:txBody>
          <a:bodyPr/>
          <a:lstStyle/>
          <a:p>
            <a:r>
              <a:rPr lang="nl-NL" dirty="0" smtClean="0"/>
              <a:t>Miel mag al lang voorgaan</a:t>
            </a:r>
            <a:endParaRPr lang="nl-NL" dirty="0"/>
          </a:p>
        </p:txBody>
      </p:sp>
      <p:pic>
        <p:nvPicPr>
          <p:cNvPr id="6" name="Tijdelijke aanduiding voor inhoud 5"/>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1181100"/>
            <a:ext cx="7999153" cy="5332769"/>
          </a:xfrm>
        </p:spPr>
      </p:pic>
      <p:sp>
        <p:nvSpPr>
          <p:cNvPr id="7" name="Tekstvak 6"/>
          <p:cNvSpPr txBox="1"/>
          <p:nvPr/>
        </p:nvSpPr>
        <p:spPr>
          <a:xfrm>
            <a:off x="8432800" y="4686300"/>
            <a:ext cx="1447800" cy="707886"/>
          </a:xfrm>
          <a:prstGeom prst="rect">
            <a:avLst/>
          </a:prstGeom>
          <a:noFill/>
        </p:spPr>
        <p:txBody>
          <a:bodyPr wrap="square" rtlCol="0">
            <a:spAutoFit/>
          </a:bodyPr>
          <a:lstStyle/>
          <a:p>
            <a:r>
              <a:rPr lang="nl-NL" sz="4000" dirty="0" smtClean="0"/>
              <a:t>2006</a:t>
            </a:r>
            <a:endParaRPr lang="nl-NL" sz="4000" dirty="0"/>
          </a:p>
        </p:txBody>
      </p:sp>
    </p:spTree>
    <p:extLst>
      <p:ext uri="{BB962C8B-B14F-4D97-AF65-F5344CB8AC3E}">
        <p14:creationId xmlns:p14="http://schemas.microsoft.com/office/powerpoint/2010/main" val="753729363"/>
      </p:ext>
    </p:extLst>
  </p:cSld>
  <p:clrMapOvr>
    <a:masterClrMapping/>
  </p:clrMapOvr>
  <mc:AlternateContent xmlns:mc="http://schemas.openxmlformats.org/markup-compatibility/2006" xmlns:p14="http://schemas.microsoft.com/office/powerpoint/2010/main">
    <mc:Choice Requires="p14">
      <p:transition p14:dur="0" advClick="0" advTm="5000"/>
    </mc:Choice>
    <mc:Fallback xmlns="">
      <p:transition advClick="0" advTm="5000"/>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a:xfrm>
            <a:off x="508000" y="228865"/>
            <a:ext cx="6604000" cy="876035"/>
          </a:xfrm>
        </p:spPr>
        <p:txBody>
          <a:bodyPr/>
          <a:lstStyle/>
          <a:p>
            <a:r>
              <a:rPr lang="nl-NL" dirty="0" smtClean="0"/>
              <a:t>Miel mag al lang voorgaan</a:t>
            </a:r>
            <a:endParaRPr lang="nl-NL" dirty="0"/>
          </a:p>
        </p:txBody>
      </p:sp>
      <p:sp>
        <p:nvSpPr>
          <p:cNvPr id="7" name="Tekstvak 6"/>
          <p:cNvSpPr txBox="1"/>
          <p:nvPr/>
        </p:nvSpPr>
        <p:spPr>
          <a:xfrm>
            <a:off x="8432800" y="4686300"/>
            <a:ext cx="1447800" cy="707886"/>
          </a:xfrm>
          <a:prstGeom prst="rect">
            <a:avLst/>
          </a:prstGeom>
          <a:noFill/>
        </p:spPr>
        <p:txBody>
          <a:bodyPr wrap="square" rtlCol="0">
            <a:spAutoFit/>
          </a:bodyPr>
          <a:lstStyle/>
          <a:p>
            <a:r>
              <a:rPr lang="nl-NL" sz="4000" dirty="0" smtClean="0"/>
              <a:t>2008</a:t>
            </a:r>
            <a:endParaRPr lang="nl-NL" sz="4000" dirty="0"/>
          </a:p>
        </p:txBody>
      </p:sp>
      <p:pic>
        <p:nvPicPr>
          <p:cNvPr id="2" name="Afbeelding 1"/>
          <p:cNvPicPr>
            <a:picLocks noChangeAspect="1"/>
          </p:cNvPicPr>
          <p:nvPr/>
        </p:nvPicPr>
        <p:blipFill rotWithShape="1">
          <a:blip r:embed="rId2" cstate="print">
            <a:extLst>
              <a:ext uri="{28A0092B-C50C-407E-A947-70E740481C1C}">
                <a14:useLocalDpi xmlns:a14="http://schemas.microsoft.com/office/drawing/2010/main" val="0"/>
              </a:ext>
            </a:extLst>
          </a:blip>
          <a:srcRect l="17755" t="14667" r="16445" b="26666"/>
          <a:stretch/>
        </p:blipFill>
        <p:spPr>
          <a:xfrm>
            <a:off x="0" y="1155505"/>
            <a:ext cx="7670800" cy="4559495"/>
          </a:xfrm>
          <a:prstGeom prst="rect">
            <a:avLst/>
          </a:prstGeom>
        </p:spPr>
      </p:pic>
    </p:spTree>
    <p:extLst>
      <p:ext uri="{BB962C8B-B14F-4D97-AF65-F5344CB8AC3E}">
        <p14:creationId xmlns:p14="http://schemas.microsoft.com/office/powerpoint/2010/main" val="2530259232"/>
      </p:ext>
    </p:extLst>
  </p:cSld>
  <p:clrMapOvr>
    <a:masterClrMapping/>
  </p:clrMapOvr>
  <mc:AlternateContent xmlns:mc="http://schemas.openxmlformats.org/markup-compatibility/2006" xmlns:p14="http://schemas.microsoft.com/office/powerpoint/2010/main">
    <mc:Choice Requires="p14">
      <p:transition p14:dur="0" advClick="0" advTm="5000"/>
    </mc:Choice>
    <mc:Fallback xmlns="">
      <p:transition advClick="0" advTm="5000"/>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a:xfrm>
            <a:off x="508000" y="228865"/>
            <a:ext cx="6604000" cy="876035"/>
          </a:xfrm>
        </p:spPr>
        <p:txBody>
          <a:bodyPr/>
          <a:lstStyle/>
          <a:p>
            <a:r>
              <a:rPr lang="nl-NL" dirty="0" smtClean="0"/>
              <a:t>Inzegening als voorganger</a:t>
            </a:r>
            <a:endParaRPr lang="nl-NL" dirty="0"/>
          </a:p>
        </p:txBody>
      </p:sp>
      <p:sp>
        <p:nvSpPr>
          <p:cNvPr id="7" name="Tekstvak 6"/>
          <p:cNvSpPr txBox="1"/>
          <p:nvPr/>
        </p:nvSpPr>
        <p:spPr>
          <a:xfrm>
            <a:off x="8432800" y="4686300"/>
            <a:ext cx="1447800" cy="707886"/>
          </a:xfrm>
          <a:prstGeom prst="rect">
            <a:avLst/>
          </a:prstGeom>
          <a:noFill/>
        </p:spPr>
        <p:txBody>
          <a:bodyPr wrap="square" rtlCol="0">
            <a:spAutoFit/>
          </a:bodyPr>
          <a:lstStyle/>
          <a:p>
            <a:r>
              <a:rPr lang="nl-NL" sz="4000" dirty="0" smtClean="0"/>
              <a:t>2008</a:t>
            </a:r>
            <a:endParaRPr lang="nl-NL" sz="4000" dirty="0"/>
          </a:p>
        </p:txBody>
      </p:sp>
      <p:pic>
        <p:nvPicPr>
          <p:cNvPr id="4" name="Afbeelding 3"/>
          <p:cNvPicPr>
            <a:picLocks noChangeAspect="1"/>
          </p:cNvPicPr>
          <p:nvPr/>
        </p:nvPicPr>
        <p:blipFill rotWithShape="1">
          <a:blip r:embed="rId2" cstate="print">
            <a:extLst>
              <a:ext uri="{28A0092B-C50C-407E-A947-70E740481C1C}">
                <a14:useLocalDpi xmlns:a14="http://schemas.microsoft.com/office/drawing/2010/main" val="0"/>
              </a:ext>
            </a:extLst>
          </a:blip>
          <a:srcRect l="8000" t="16667"/>
          <a:stretch/>
        </p:blipFill>
        <p:spPr>
          <a:xfrm>
            <a:off x="-25400" y="1181100"/>
            <a:ext cx="7886700" cy="4762500"/>
          </a:xfrm>
          <a:prstGeom prst="rect">
            <a:avLst/>
          </a:prstGeom>
        </p:spPr>
      </p:pic>
    </p:spTree>
    <p:extLst>
      <p:ext uri="{BB962C8B-B14F-4D97-AF65-F5344CB8AC3E}">
        <p14:creationId xmlns:p14="http://schemas.microsoft.com/office/powerpoint/2010/main" val="2043747239"/>
      </p:ext>
    </p:extLst>
  </p:cSld>
  <p:clrMapOvr>
    <a:masterClrMapping/>
  </p:clrMapOvr>
  <mc:AlternateContent xmlns:mc="http://schemas.openxmlformats.org/markup-compatibility/2006" xmlns:p14="http://schemas.microsoft.com/office/powerpoint/2010/main">
    <mc:Choice Requires="p14">
      <p:transition p14:dur="0" advClick="0" advTm="5000"/>
    </mc:Choice>
    <mc:Fallback xmlns="">
      <p:transition advClick="0" advTm="5000"/>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a:xfrm>
            <a:off x="508000" y="228865"/>
            <a:ext cx="6604000" cy="876035"/>
          </a:xfrm>
        </p:spPr>
        <p:txBody>
          <a:bodyPr/>
          <a:lstStyle/>
          <a:p>
            <a:r>
              <a:rPr lang="nl-NL" dirty="0" smtClean="0"/>
              <a:t>Miel mag al lang voorgaan</a:t>
            </a:r>
            <a:endParaRPr lang="nl-NL" dirty="0"/>
          </a:p>
        </p:txBody>
      </p:sp>
      <p:sp>
        <p:nvSpPr>
          <p:cNvPr id="7" name="Tekstvak 6"/>
          <p:cNvSpPr txBox="1"/>
          <p:nvPr/>
        </p:nvSpPr>
        <p:spPr>
          <a:xfrm>
            <a:off x="8432800" y="4686300"/>
            <a:ext cx="1447800" cy="707886"/>
          </a:xfrm>
          <a:prstGeom prst="rect">
            <a:avLst/>
          </a:prstGeom>
          <a:noFill/>
        </p:spPr>
        <p:txBody>
          <a:bodyPr wrap="square" rtlCol="0">
            <a:spAutoFit/>
          </a:bodyPr>
          <a:lstStyle/>
          <a:p>
            <a:r>
              <a:rPr lang="nl-NL" sz="4000" dirty="0" smtClean="0"/>
              <a:t>2010</a:t>
            </a:r>
            <a:endParaRPr lang="nl-NL" sz="4000" dirty="0"/>
          </a:p>
        </p:txBody>
      </p:sp>
      <p:pic>
        <p:nvPicPr>
          <p:cNvPr id="4" name="Afbeelding 3"/>
          <p:cNvPicPr>
            <a:picLocks noChangeAspect="1"/>
          </p:cNvPicPr>
          <p:nvPr/>
        </p:nvPicPr>
        <p:blipFill rotWithShape="1">
          <a:blip r:embed="rId2" cstate="print">
            <a:extLst>
              <a:ext uri="{28A0092B-C50C-407E-A947-70E740481C1C}">
                <a14:useLocalDpi xmlns:a14="http://schemas.microsoft.com/office/drawing/2010/main" val="0"/>
              </a:ext>
            </a:extLst>
          </a:blip>
          <a:srcRect l="1703" t="15333" r="11185" b="5817"/>
          <a:stretch/>
        </p:blipFill>
        <p:spPr>
          <a:xfrm>
            <a:off x="0" y="1104900"/>
            <a:ext cx="7702800" cy="4648200"/>
          </a:xfrm>
          <a:prstGeom prst="rect">
            <a:avLst/>
          </a:prstGeom>
        </p:spPr>
      </p:pic>
    </p:spTree>
    <p:extLst>
      <p:ext uri="{BB962C8B-B14F-4D97-AF65-F5344CB8AC3E}">
        <p14:creationId xmlns:p14="http://schemas.microsoft.com/office/powerpoint/2010/main" val="428786591"/>
      </p:ext>
    </p:extLst>
  </p:cSld>
  <p:clrMapOvr>
    <a:masterClrMapping/>
  </p:clrMapOvr>
  <mc:AlternateContent xmlns:mc="http://schemas.openxmlformats.org/markup-compatibility/2006" xmlns:p14="http://schemas.microsoft.com/office/powerpoint/2010/main">
    <mc:Choice Requires="p14">
      <p:transition p14:dur="0" advClick="0" advTm="5000"/>
    </mc:Choice>
    <mc:Fallback xmlns="">
      <p:transition advClick="0" advTm="5000"/>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a:xfrm>
            <a:off x="508000" y="228865"/>
            <a:ext cx="6604000" cy="876035"/>
          </a:xfrm>
        </p:spPr>
        <p:txBody>
          <a:bodyPr/>
          <a:lstStyle/>
          <a:p>
            <a:r>
              <a:rPr lang="nl-NL" dirty="0" smtClean="0"/>
              <a:t>Miel mag al lang voorgaan</a:t>
            </a:r>
            <a:endParaRPr lang="nl-NL" dirty="0"/>
          </a:p>
        </p:txBody>
      </p:sp>
      <p:sp>
        <p:nvSpPr>
          <p:cNvPr id="7" name="Tekstvak 6"/>
          <p:cNvSpPr txBox="1"/>
          <p:nvPr/>
        </p:nvSpPr>
        <p:spPr>
          <a:xfrm>
            <a:off x="8432800" y="4686300"/>
            <a:ext cx="1447800" cy="707886"/>
          </a:xfrm>
          <a:prstGeom prst="rect">
            <a:avLst/>
          </a:prstGeom>
          <a:noFill/>
        </p:spPr>
        <p:txBody>
          <a:bodyPr wrap="square" rtlCol="0">
            <a:spAutoFit/>
          </a:bodyPr>
          <a:lstStyle/>
          <a:p>
            <a:r>
              <a:rPr lang="nl-NL" sz="4000" dirty="0" smtClean="0"/>
              <a:t>2012</a:t>
            </a:r>
            <a:endParaRPr lang="nl-NL" sz="4000" dirty="0"/>
          </a:p>
        </p:txBody>
      </p:sp>
      <p:pic>
        <p:nvPicPr>
          <p:cNvPr id="2" name="Afbeelding 1"/>
          <p:cNvPicPr>
            <a:picLocks noChangeAspect="1"/>
          </p:cNvPicPr>
          <p:nvPr/>
        </p:nvPicPr>
        <p:blipFill rotWithShape="1">
          <a:blip r:embed="rId2" cstate="print">
            <a:extLst>
              <a:ext uri="{28A0092B-C50C-407E-A947-70E740481C1C}">
                <a14:useLocalDpi xmlns:a14="http://schemas.microsoft.com/office/drawing/2010/main" val="0"/>
              </a:ext>
            </a:extLst>
          </a:blip>
          <a:srcRect l="11980" t="26200"/>
          <a:stretch/>
        </p:blipFill>
        <p:spPr>
          <a:xfrm>
            <a:off x="-25400" y="1333500"/>
            <a:ext cx="7838612" cy="4381500"/>
          </a:xfrm>
          <a:prstGeom prst="rect">
            <a:avLst/>
          </a:prstGeom>
        </p:spPr>
      </p:pic>
    </p:spTree>
    <p:extLst>
      <p:ext uri="{BB962C8B-B14F-4D97-AF65-F5344CB8AC3E}">
        <p14:creationId xmlns:p14="http://schemas.microsoft.com/office/powerpoint/2010/main" val="64308512"/>
      </p:ext>
    </p:extLst>
  </p:cSld>
  <p:clrMapOvr>
    <a:masterClrMapping/>
  </p:clrMapOvr>
  <mc:AlternateContent xmlns:mc="http://schemas.openxmlformats.org/markup-compatibility/2006" xmlns:p14="http://schemas.microsoft.com/office/powerpoint/2010/main">
    <mc:Choice Requires="p14">
      <p:transition p14:dur="0" advClick="0" advTm="5000"/>
    </mc:Choice>
    <mc:Fallback xmlns="">
      <p:transition advClick="0" advTm="5000"/>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a:xfrm>
            <a:off x="508000" y="228865"/>
            <a:ext cx="6604000" cy="876035"/>
          </a:xfrm>
        </p:spPr>
        <p:txBody>
          <a:bodyPr/>
          <a:lstStyle/>
          <a:p>
            <a:r>
              <a:rPr lang="nl-NL" dirty="0" smtClean="0"/>
              <a:t>Miel mag al lang voorgaan</a:t>
            </a:r>
            <a:endParaRPr lang="nl-NL" dirty="0"/>
          </a:p>
        </p:txBody>
      </p:sp>
      <p:sp>
        <p:nvSpPr>
          <p:cNvPr id="7" name="Tekstvak 6"/>
          <p:cNvSpPr txBox="1"/>
          <p:nvPr/>
        </p:nvSpPr>
        <p:spPr>
          <a:xfrm>
            <a:off x="8432800" y="4686300"/>
            <a:ext cx="1447800" cy="707886"/>
          </a:xfrm>
          <a:prstGeom prst="rect">
            <a:avLst/>
          </a:prstGeom>
          <a:noFill/>
        </p:spPr>
        <p:txBody>
          <a:bodyPr wrap="square" rtlCol="0">
            <a:spAutoFit/>
          </a:bodyPr>
          <a:lstStyle/>
          <a:p>
            <a:r>
              <a:rPr lang="nl-NL" sz="4000" dirty="0" smtClean="0"/>
              <a:t>2014</a:t>
            </a:r>
            <a:endParaRPr lang="nl-NL" sz="4000" dirty="0"/>
          </a:p>
        </p:txBody>
      </p:sp>
      <p:pic>
        <p:nvPicPr>
          <p:cNvPr id="4" name="Afbeelding 3"/>
          <p:cNvPicPr>
            <a:picLocks noChangeAspect="1"/>
          </p:cNvPicPr>
          <p:nvPr/>
        </p:nvPicPr>
        <p:blipFill rotWithShape="1">
          <a:blip r:embed="rId2" cstate="print">
            <a:extLst>
              <a:ext uri="{28A0092B-C50C-407E-A947-70E740481C1C}">
                <a14:useLocalDpi xmlns:a14="http://schemas.microsoft.com/office/drawing/2010/main" val="0"/>
              </a:ext>
            </a:extLst>
          </a:blip>
          <a:srcRect t="13462"/>
          <a:stretch/>
        </p:blipFill>
        <p:spPr>
          <a:xfrm>
            <a:off x="0" y="1157654"/>
            <a:ext cx="7899400" cy="4557345"/>
          </a:xfrm>
          <a:prstGeom prst="rect">
            <a:avLst/>
          </a:prstGeom>
        </p:spPr>
      </p:pic>
    </p:spTree>
    <p:extLst>
      <p:ext uri="{BB962C8B-B14F-4D97-AF65-F5344CB8AC3E}">
        <p14:creationId xmlns:p14="http://schemas.microsoft.com/office/powerpoint/2010/main" val="858975950"/>
      </p:ext>
    </p:extLst>
  </p:cSld>
  <p:clrMapOvr>
    <a:masterClrMapping/>
  </p:clrMapOvr>
  <mc:AlternateContent xmlns:mc="http://schemas.openxmlformats.org/markup-compatibility/2006" xmlns:p14="http://schemas.microsoft.com/office/powerpoint/2010/main">
    <mc:Choice Requires="p14">
      <p:transition p14:dur="0" advClick="0" advTm="5000"/>
    </mc:Choice>
    <mc:Fallback xmlns="">
      <p:transition advClick="0" advTm="5000"/>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a:xfrm>
            <a:off x="508000" y="228865"/>
            <a:ext cx="6604000" cy="876035"/>
          </a:xfrm>
        </p:spPr>
        <p:txBody>
          <a:bodyPr/>
          <a:lstStyle/>
          <a:p>
            <a:r>
              <a:rPr lang="nl-NL" dirty="0" smtClean="0"/>
              <a:t>Miel mag al lang voorgaan</a:t>
            </a:r>
            <a:endParaRPr lang="nl-NL" dirty="0"/>
          </a:p>
        </p:txBody>
      </p:sp>
      <p:sp>
        <p:nvSpPr>
          <p:cNvPr id="7" name="Tekstvak 6"/>
          <p:cNvSpPr txBox="1"/>
          <p:nvPr/>
        </p:nvSpPr>
        <p:spPr>
          <a:xfrm>
            <a:off x="8432800" y="4686300"/>
            <a:ext cx="1447800" cy="707886"/>
          </a:xfrm>
          <a:prstGeom prst="rect">
            <a:avLst/>
          </a:prstGeom>
          <a:noFill/>
        </p:spPr>
        <p:txBody>
          <a:bodyPr wrap="square" rtlCol="0">
            <a:spAutoFit/>
          </a:bodyPr>
          <a:lstStyle/>
          <a:p>
            <a:r>
              <a:rPr lang="nl-NL" sz="4000" dirty="0" smtClean="0"/>
              <a:t>2017</a:t>
            </a:r>
            <a:endParaRPr lang="nl-NL" sz="4000" dirty="0"/>
          </a:p>
        </p:txBody>
      </p:sp>
      <p:pic>
        <p:nvPicPr>
          <p:cNvPr id="2" name="Afbeelding 1"/>
          <p:cNvPicPr>
            <a:picLocks noChangeAspect="1"/>
          </p:cNvPicPr>
          <p:nvPr/>
        </p:nvPicPr>
        <p:blipFill rotWithShape="1">
          <a:blip r:embed="rId2" cstate="print">
            <a:extLst>
              <a:ext uri="{28A0092B-C50C-407E-A947-70E740481C1C}">
                <a14:useLocalDpi xmlns:a14="http://schemas.microsoft.com/office/drawing/2010/main" val="0"/>
              </a:ext>
            </a:extLst>
          </a:blip>
          <a:srcRect t="14000" r="4307"/>
          <a:stretch/>
        </p:blipFill>
        <p:spPr>
          <a:xfrm>
            <a:off x="924" y="1028372"/>
            <a:ext cx="7822276" cy="4686628"/>
          </a:xfrm>
          <a:prstGeom prst="rect">
            <a:avLst/>
          </a:prstGeom>
        </p:spPr>
      </p:pic>
    </p:spTree>
    <p:extLst>
      <p:ext uri="{BB962C8B-B14F-4D97-AF65-F5344CB8AC3E}">
        <p14:creationId xmlns:p14="http://schemas.microsoft.com/office/powerpoint/2010/main" val="3797717375"/>
      </p:ext>
    </p:extLst>
  </p:cSld>
  <p:clrMapOvr>
    <a:masterClrMapping/>
  </p:clrMapOvr>
  <mc:AlternateContent xmlns:mc="http://schemas.openxmlformats.org/markup-compatibility/2006" xmlns:p14="http://schemas.microsoft.com/office/powerpoint/2010/main">
    <mc:Choice Requires="p14">
      <p:transition p14:dur="0" advClick="0" advTm="5000"/>
    </mc:Choice>
    <mc:Fallback xmlns="">
      <p:transition advClick="0" advTm="5000"/>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a:xfrm>
            <a:off x="508000" y="228865"/>
            <a:ext cx="6604000" cy="876035"/>
          </a:xfrm>
        </p:spPr>
        <p:txBody>
          <a:bodyPr/>
          <a:lstStyle/>
          <a:p>
            <a:r>
              <a:rPr lang="nl-NL" dirty="0" smtClean="0"/>
              <a:t>Miel mag al lang voorgaan</a:t>
            </a:r>
            <a:endParaRPr lang="nl-NL" dirty="0"/>
          </a:p>
        </p:txBody>
      </p:sp>
      <p:sp>
        <p:nvSpPr>
          <p:cNvPr id="7" name="Tekstvak 6"/>
          <p:cNvSpPr txBox="1"/>
          <p:nvPr/>
        </p:nvSpPr>
        <p:spPr>
          <a:xfrm>
            <a:off x="8432800" y="4686300"/>
            <a:ext cx="1447800" cy="707886"/>
          </a:xfrm>
          <a:prstGeom prst="rect">
            <a:avLst/>
          </a:prstGeom>
          <a:noFill/>
        </p:spPr>
        <p:txBody>
          <a:bodyPr wrap="square" rtlCol="0">
            <a:spAutoFit/>
          </a:bodyPr>
          <a:lstStyle/>
          <a:p>
            <a:r>
              <a:rPr lang="nl-NL" sz="4000" dirty="0" smtClean="0"/>
              <a:t>2019</a:t>
            </a:r>
            <a:endParaRPr lang="nl-NL" sz="4000" dirty="0"/>
          </a:p>
        </p:txBody>
      </p:sp>
      <p:pic>
        <p:nvPicPr>
          <p:cNvPr id="5" name="Afbeelding 4"/>
          <p:cNvPicPr>
            <a:picLocks noChangeAspect="1"/>
          </p:cNvPicPr>
          <p:nvPr/>
        </p:nvPicPr>
        <p:blipFill rotWithShape="1">
          <a:blip r:embed="rId2" cstate="print">
            <a:extLst>
              <a:ext uri="{28A0092B-C50C-407E-A947-70E740481C1C}">
                <a14:useLocalDpi xmlns:a14="http://schemas.microsoft.com/office/drawing/2010/main" val="0"/>
              </a:ext>
            </a:extLst>
          </a:blip>
          <a:srcRect l="16394" t="26000"/>
          <a:stretch/>
        </p:blipFill>
        <p:spPr>
          <a:xfrm>
            <a:off x="-101600" y="1128776"/>
            <a:ext cx="7772400" cy="4586224"/>
          </a:xfrm>
          <a:prstGeom prst="rect">
            <a:avLst/>
          </a:prstGeom>
        </p:spPr>
      </p:pic>
    </p:spTree>
    <p:extLst>
      <p:ext uri="{BB962C8B-B14F-4D97-AF65-F5344CB8AC3E}">
        <p14:creationId xmlns:p14="http://schemas.microsoft.com/office/powerpoint/2010/main" val="651199469"/>
      </p:ext>
    </p:extLst>
  </p:cSld>
  <p:clrMapOvr>
    <a:masterClrMapping/>
  </p:clrMapOvr>
  <mc:AlternateContent xmlns:mc="http://schemas.openxmlformats.org/markup-compatibility/2006" xmlns:p14="http://schemas.microsoft.com/office/powerpoint/2010/main">
    <mc:Choice Requires="p14">
      <p:transition p14:dur="0" advClick="0" advTm="5000"/>
    </mc:Choice>
    <mc:Fallback xmlns="">
      <p:transition advClick="0" advTm="5000"/>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a:xfrm>
            <a:off x="508000" y="228865"/>
            <a:ext cx="6604000" cy="876035"/>
          </a:xfrm>
        </p:spPr>
        <p:txBody>
          <a:bodyPr/>
          <a:lstStyle/>
          <a:p>
            <a:r>
              <a:rPr lang="nl-NL" dirty="0" smtClean="0"/>
              <a:t>Miel mag al lang voorgaan</a:t>
            </a:r>
            <a:endParaRPr lang="nl-NL" dirty="0"/>
          </a:p>
        </p:txBody>
      </p:sp>
      <p:sp>
        <p:nvSpPr>
          <p:cNvPr id="7" name="Tekstvak 6"/>
          <p:cNvSpPr txBox="1"/>
          <p:nvPr/>
        </p:nvSpPr>
        <p:spPr>
          <a:xfrm>
            <a:off x="8432800" y="4686300"/>
            <a:ext cx="1447800" cy="707886"/>
          </a:xfrm>
          <a:prstGeom prst="rect">
            <a:avLst/>
          </a:prstGeom>
          <a:noFill/>
        </p:spPr>
        <p:txBody>
          <a:bodyPr wrap="square" rtlCol="0">
            <a:spAutoFit/>
          </a:bodyPr>
          <a:lstStyle/>
          <a:p>
            <a:r>
              <a:rPr lang="nl-NL" sz="4000" dirty="0" smtClean="0"/>
              <a:t>2019</a:t>
            </a:r>
            <a:endParaRPr lang="nl-NL" sz="4000" dirty="0"/>
          </a:p>
        </p:txBody>
      </p:sp>
      <p:pic>
        <p:nvPicPr>
          <p:cNvPr id="2" name="Afbeelding 1"/>
          <p:cNvPicPr>
            <a:picLocks noChangeAspect="1"/>
          </p:cNvPicPr>
          <p:nvPr/>
        </p:nvPicPr>
        <p:blipFill rotWithShape="1">
          <a:blip r:embed="rId2" cstate="print">
            <a:extLst>
              <a:ext uri="{28A0092B-C50C-407E-A947-70E740481C1C}">
                <a14:useLocalDpi xmlns:a14="http://schemas.microsoft.com/office/drawing/2010/main" val="0"/>
              </a:ext>
            </a:extLst>
          </a:blip>
          <a:srcRect t="14000" b="6779"/>
          <a:stretch/>
        </p:blipFill>
        <p:spPr>
          <a:xfrm>
            <a:off x="0" y="1104900"/>
            <a:ext cx="7823200" cy="4648200"/>
          </a:xfrm>
          <a:prstGeom prst="rect">
            <a:avLst/>
          </a:prstGeom>
        </p:spPr>
      </p:pic>
    </p:spTree>
    <p:extLst>
      <p:ext uri="{BB962C8B-B14F-4D97-AF65-F5344CB8AC3E}">
        <p14:creationId xmlns:p14="http://schemas.microsoft.com/office/powerpoint/2010/main" val="251327330"/>
      </p:ext>
    </p:extLst>
  </p:cSld>
  <p:clrMapOvr>
    <a:masterClrMapping/>
  </p:clrMapOvr>
  <mc:AlternateContent xmlns:mc="http://schemas.openxmlformats.org/markup-compatibility/2006" xmlns:p14="http://schemas.microsoft.com/office/powerpoint/2010/main">
    <mc:Choice Requires="p14">
      <p:transition p14:dur="0" advClick="0" advTm="5000"/>
    </mc:Choice>
    <mc:Fallback xmlns="">
      <p:transition advClick="0" advTm="5000"/>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cap="none" dirty="0" smtClean="0"/>
              <a:t>Laten we bij het begin</a:t>
            </a:r>
            <a:br>
              <a:rPr lang="nl-NL" cap="none" dirty="0" smtClean="0"/>
            </a:br>
            <a:r>
              <a:rPr lang="nl-NL" cap="none" dirty="0" smtClean="0"/>
              <a:t>beginnen…</a:t>
            </a:r>
            <a:endParaRPr lang="nl-NL" cap="none" dirty="0"/>
          </a:p>
        </p:txBody>
      </p:sp>
      <p:sp>
        <p:nvSpPr>
          <p:cNvPr id="3" name="Tijdelijke aanduiding voor tekst 2"/>
          <p:cNvSpPr>
            <a:spLocks noGrp="1"/>
          </p:cNvSpPr>
          <p:nvPr>
            <p:ph type="body" idx="1"/>
          </p:nvPr>
        </p:nvSpPr>
        <p:spPr/>
        <p:txBody>
          <a:bodyPr/>
          <a:lstStyle/>
          <a:p>
            <a:endParaRPr lang="nl-NL" dirty="0"/>
          </a:p>
        </p:txBody>
      </p:sp>
    </p:spTree>
    <p:extLst>
      <p:ext uri="{BB962C8B-B14F-4D97-AF65-F5344CB8AC3E}">
        <p14:creationId xmlns:p14="http://schemas.microsoft.com/office/powerpoint/2010/main" val="4003884723"/>
      </p:ext>
    </p:extLst>
  </p:cSld>
  <p:clrMapOvr>
    <a:masterClrMapping/>
  </p:clrMapOvr>
  <mc:AlternateContent xmlns:mc="http://schemas.openxmlformats.org/markup-compatibility/2006" xmlns:p14="http://schemas.microsoft.com/office/powerpoint/2010/main">
    <mc:Choice Requires="p14">
      <p:transition p14:dur="0" advClick="0" advTm="5000"/>
    </mc:Choice>
    <mc:Fallback xmlns="">
      <p:transition advClick="0" advTm="5000"/>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p:txBody>
          <a:bodyPr/>
          <a:lstStyle/>
          <a:p>
            <a:r>
              <a:rPr lang="nl-NL" dirty="0" smtClean="0"/>
              <a:t>En na een ongewilde pauze</a:t>
            </a:r>
            <a:endParaRPr lang="nl-NL" dirty="0"/>
          </a:p>
        </p:txBody>
      </p:sp>
      <p:pic>
        <p:nvPicPr>
          <p:cNvPr id="6" name="Tijdelijke aanduiding voor inhoud 5"/>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0" y="1257300"/>
            <a:ext cx="7772400" cy="5181600"/>
          </a:xfrm>
        </p:spPr>
      </p:pic>
    </p:spTree>
    <p:extLst>
      <p:ext uri="{BB962C8B-B14F-4D97-AF65-F5344CB8AC3E}">
        <p14:creationId xmlns:p14="http://schemas.microsoft.com/office/powerpoint/2010/main" val="585725176"/>
      </p:ext>
    </p:extLst>
  </p:cSld>
  <p:clrMapOvr>
    <a:masterClrMapping/>
  </p:clrMapOvr>
  <mc:AlternateContent xmlns:mc="http://schemas.openxmlformats.org/markup-compatibility/2006" xmlns:p14="http://schemas.microsoft.com/office/powerpoint/2010/main">
    <mc:Choice Requires="p14">
      <p:transition p14:dur="0" advClick="0" advTm="5000"/>
    </mc:Choice>
    <mc:Fallback xmlns="">
      <p:transition advClick="0" advTm="5000"/>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Tijdelijke aanduiding voor inhoud 3"/>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l="4629" t="20000"/>
          <a:stretch/>
        </p:blipFill>
        <p:spPr>
          <a:xfrm>
            <a:off x="-25400" y="1325880"/>
            <a:ext cx="7848600" cy="4389120"/>
          </a:xfrm>
        </p:spPr>
      </p:pic>
      <p:sp>
        <p:nvSpPr>
          <p:cNvPr id="3" name="Titel 2"/>
          <p:cNvSpPr>
            <a:spLocks noGrp="1"/>
          </p:cNvSpPr>
          <p:nvPr>
            <p:ph type="title"/>
          </p:nvPr>
        </p:nvSpPr>
        <p:spPr/>
        <p:txBody>
          <a:bodyPr/>
          <a:lstStyle/>
          <a:p>
            <a:r>
              <a:rPr lang="nl-NL" sz="3000" dirty="0" smtClean="0"/>
              <a:t>Ging Miel verder met preken</a:t>
            </a:r>
            <a:endParaRPr lang="nl-NL" sz="3000" dirty="0"/>
          </a:p>
        </p:txBody>
      </p:sp>
      <p:sp>
        <p:nvSpPr>
          <p:cNvPr id="5" name="Tekstvak 4"/>
          <p:cNvSpPr txBox="1"/>
          <p:nvPr/>
        </p:nvSpPr>
        <p:spPr>
          <a:xfrm>
            <a:off x="8432800" y="4686300"/>
            <a:ext cx="1447800" cy="707886"/>
          </a:xfrm>
          <a:prstGeom prst="rect">
            <a:avLst/>
          </a:prstGeom>
          <a:noFill/>
        </p:spPr>
        <p:txBody>
          <a:bodyPr wrap="square" rtlCol="0">
            <a:spAutoFit/>
          </a:bodyPr>
          <a:lstStyle/>
          <a:p>
            <a:r>
              <a:rPr lang="nl-NL" sz="4000" dirty="0" smtClean="0"/>
              <a:t>2020</a:t>
            </a:r>
            <a:endParaRPr lang="nl-NL" sz="4000" dirty="0"/>
          </a:p>
        </p:txBody>
      </p:sp>
    </p:spTree>
    <p:extLst>
      <p:ext uri="{BB962C8B-B14F-4D97-AF65-F5344CB8AC3E}">
        <p14:creationId xmlns:p14="http://schemas.microsoft.com/office/powerpoint/2010/main" val="1255000409"/>
      </p:ext>
    </p:extLst>
  </p:cSld>
  <p:clrMapOvr>
    <a:masterClrMapping/>
  </p:clrMapOvr>
  <mc:AlternateContent xmlns:mc="http://schemas.openxmlformats.org/markup-compatibility/2006" xmlns:p14="http://schemas.microsoft.com/office/powerpoint/2010/main">
    <mc:Choice Requires="p14">
      <p:transition p14:dur="0" advClick="0" advTm="5000"/>
    </mc:Choice>
    <mc:Fallback xmlns="">
      <p:transition advClick="0" advTm="5000"/>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a:xfrm>
            <a:off x="508000" y="228865"/>
            <a:ext cx="6604000" cy="876035"/>
          </a:xfrm>
        </p:spPr>
        <p:txBody>
          <a:bodyPr/>
          <a:lstStyle/>
          <a:p>
            <a:r>
              <a:rPr lang="nl-NL" dirty="0" smtClean="0"/>
              <a:t>Miel blijft voorgaan</a:t>
            </a:r>
            <a:endParaRPr lang="nl-NL" dirty="0"/>
          </a:p>
        </p:txBody>
      </p:sp>
      <p:sp>
        <p:nvSpPr>
          <p:cNvPr id="7" name="Tekstvak 6"/>
          <p:cNvSpPr txBox="1"/>
          <p:nvPr/>
        </p:nvSpPr>
        <p:spPr>
          <a:xfrm>
            <a:off x="8432800" y="4686300"/>
            <a:ext cx="1447800" cy="707886"/>
          </a:xfrm>
          <a:prstGeom prst="rect">
            <a:avLst/>
          </a:prstGeom>
          <a:noFill/>
        </p:spPr>
        <p:txBody>
          <a:bodyPr wrap="square" rtlCol="0">
            <a:spAutoFit/>
          </a:bodyPr>
          <a:lstStyle/>
          <a:p>
            <a:r>
              <a:rPr lang="nl-NL" sz="4000" dirty="0" smtClean="0"/>
              <a:t>2021</a:t>
            </a:r>
            <a:endParaRPr lang="nl-NL" sz="4000" dirty="0"/>
          </a:p>
        </p:txBody>
      </p:sp>
      <p:pic>
        <p:nvPicPr>
          <p:cNvPr id="4" name="Afbeelding 3"/>
          <p:cNvPicPr>
            <a:picLocks noChangeAspect="1"/>
          </p:cNvPicPr>
          <p:nvPr/>
        </p:nvPicPr>
        <p:blipFill rotWithShape="1">
          <a:blip r:embed="rId2" cstate="print">
            <a:extLst>
              <a:ext uri="{28A0092B-C50C-407E-A947-70E740481C1C}">
                <a14:useLocalDpi xmlns:a14="http://schemas.microsoft.com/office/drawing/2010/main" val="0"/>
              </a:ext>
            </a:extLst>
          </a:blip>
          <a:srcRect t="17158"/>
          <a:stretch/>
        </p:blipFill>
        <p:spPr>
          <a:xfrm>
            <a:off x="6350" y="1355836"/>
            <a:ext cx="7893050" cy="4359164"/>
          </a:xfrm>
          <a:prstGeom prst="rect">
            <a:avLst/>
          </a:prstGeom>
        </p:spPr>
      </p:pic>
    </p:spTree>
    <p:extLst>
      <p:ext uri="{BB962C8B-B14F-4D97-AF65-F5344CB8AC3E}">
        <p14:creationId xmlns:p14="http://schemas.microsoft.com/office/powerpoint/2010/main" val="1546166642"/>
      </p:ext>
    </p:extLst>
  </p:cSld>
  <p:clrMapOvr>
    <a:masterClrMapping/>
  </p:clrMapOvr>
  <mc:AlternateContent xmlns:mc="http://schemas.openxmlformats.org/markup-compatibility/2006" xmlns:p14="http://schemas.microsoft.com/office/powerpoint/2010/main">
    <mc:Choice Requires="p14">
      <p:transition p14:dur="0" advClick="0" advTm="5000"/>
    </mc:Choice>
    <mc:Fallback xmlns="">
      <p:transition advClick="0" advTm="5000"/>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a:xfrm>
            <a:off x="508000" y="228865"/>
            <a:ext cx="6604000" cy="876035"/>
          </a:xfrm>
        </p:spPr>
        <p:txBody>
          <a:bodyPr/>
          <a:lstStyle/>
          <a:p>
            <a:r>
              <a:rPr lang="nl-NL" dirty="0" smtClean="0"/>
              <a:t>Miel blijft voorgaan</a:t>
            </a:r>
            <a:endParaRPr lang="nl-NL" dirty="0"/>
          </a:p>
        </p:txBody>
      </p:sp>
      <p:sp>
        <p:nvSpPr>
          <p:cNvPr id="7" name="Tekstvak 6"/>
          <p:cNvSpPr txBox="1"/>
          <p:nvPr/>
        </p:nvSpPr>
        <p:spPr>
          <a:xfrm>
            <a:off x="8204200" y="4686300"/>
            <a:ext cx="1447800" cy="707886"/>
          </a:xfrm>
          <a:prstGeom prst="rect">
            <a:avLst/>
          </a:prstGeom>
          <a:noFill/>
        </p:spPr>
        <p:txBody>
          <a:bodyPr wrap="square" rtlCol="0">
            <a:spAutoFit/>
          </a:bodyPr>
          <a:lstStyle/>
          <a:p>
            <a:pPr algn="ctr"/>
            <a:r>
              <a:rPr lang="nl-NL" sz="4000" dirty="0" smtClean="0"/>
              <a:t>2022</a:t>
            </a:r>
            <a:endParaRPr lang="nl-NL" sz="4000" dirty="0"/>
          </a:p>
        </p:txBody>
      </p:sp>
      <p:pic>
        <p:nvPicPr>
          <p:cNvPr id="2" name="Afbeelding 1"/>
          <p:cNvPicPr>
            <a:picLocks noChangeAspect="1"/>
          </p:cNvPicPr>
          <p:nvPr/>
        </p:nvPicPr>
        <p:blipFill rotWithShape="1">
          <a:blip r:embed="rId2" cstate="print">
            <a:extLst>
              <a:ext uri="{28A0092B-C50C-407E-A947-70E740481C1C}">
                <a14:useLocalDpi xmlns:a14="http://schemas.microsoft.com/office/drawing/2010/main" val="0"/>
              </a:ext>
            </a:extLst>
          </a:blip>
          <a:srcRect t="12667"/>
          <a:stretch/>
        </p:blipFill>
        <p:spPr>
          <a:xfrm>
            <a:off x="0" y="1257895"/>
            <a:ext cx="7670800" cy="4466110"/>
          </a:xfrm>
          <a:prstGeom prst="rect">
            <a:avLst/>
          </a:prstGeom>
        </p:spPr>
      </p:pic>
      <p:sp>
        <p:nvSpPr>
          <p:cNvPr id="5" name="Tekstvak 4"/>
          <p:cNvSpPr txBox="1"/>
          <p:nvPr/>
        </p:nvSpPr>
        <p:spPr>
          <a:xfrm>
            <a:off x="7975600" y="1866900"/>
            <a:ext cx="1905000" cy="2308324"/>
          </a:xfrm>
          <a:prstGeom prst="rect">
            <a:avLst/>
          </a:prstGeom>
          <a:noFill/>
        </p:spPr>
        <p:txBody>
          <a:bodyPr wrap="square" rtlCol="0">
            <a:spAutoFit/>
          </a:bodyPr>
          <a:lstStyle/>
          <a:p>
            <a:pPr algn="ctr"/>
            <a:r>
              <a:rPr lang="nl-NL" sz="2400" dirty="0" smtClean="0"/>
              <a:t>Gelukkig ook na de inzegening van Jeroen als voorganger</a:t>
            </a:r>
            <a:endParaRPr lang="nl-NL" sz="2400" dirty="0"/>
          </a:p>
        </p:txBody>
      </p:sp>
    </p:spTree>
    <p:extLst>
      <p:ext uri="{BB962C8B-B14F-4D97-AF65-F5344CB8AC3E}">
        <p14:creationId xmlns:p14="http://schemas.microsoft.com/office/powerpoint/2010/main" val="3874218556"/>
      </p:ext>
    </p:extLst>
  </p:cSld>
  <p:clrMapOvr>
    <a:masterClrMapping/>
  </p:clrMapOvr>
  <mc:AlternateContent xmlns:mc="http://schemas.openxmlformats.org/markup-compatibility/2006">
    <mc:Choice xmlns:p14="http://schemas.microsoft.com/office/powerpoint/2010/main" Requires="p14">
      <p:transition p14:dur="10" advClick="0" advTm="7000"/>
    </mc:Choice>
    <mc:Fallback>
      <p:transition advClick="0" advTm="7000"/>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cap="none" dirty="0" smtClean="0"/>
              <a:t>Bouwen…</a:t>
            </a:r>
            <a:endParaRPr lang="nl-NL" cap="none" dirty="0"/>
          </a:p>
        </p:txBody>
      </p:sp>
      <p:sp>
        <p:nvSpPr>
          <p:cNvPr id="3" name="Tijdelijke aanduiding voor tekst 2"/>
          <p:cNvSpPr>
            <a:spLocks noGrp="1"/>
          </p:cNvSpPr>
          <p:nvPr>
            <p:ph type="body" idx="1"/>
          </p:nvPr>
        </p:nvSpPr>
        <p:spPr/>
        <p:txBody>
          <a:bodyPr/>
          <a:lstStyle/>
          <a:p>
            <a:r>
              <a:rPr lang="nl-NL" dirty="0" smtClean="0"/>
              <a:t>Niet alleen 35 jaar gemeentebouw door te preken</a:t>
            </a:r>
            <a:endParaRPr lang="nl-NL" dirty="0"/>
          </a:p>
        </p:txBody>
      </p:sp>
    </p:spTree>
    <p:extLst>
      <p:ext uri="{BB962C8B-B14F-4D97-AF65-F5344CB8AC3E}">
        <p14:creationId xmlns:p14="http://schemas.microsoft.com/office/powerpoint/2010/main" val="744261485"/>
      </p:ext>
    </p:extLst>
  </p:cSld>
  <p:clrMapOvr>
    <a:masterClrMapping/>
  </p:clrMapOvr>
  <mc:AlternateContent xmlns:mc="http://schemas.openxmlformats.org/markup-compatibility/2006" xmlns:p14="http://schemas.microsoft.com/office/powerpoint/2010/main">
    <mc:Choice Requires="p14">
      <p:transition p14:dur="10" advClick="0" advTm="5000"/>
    </mc:Choice>
    <mc:Fallback xmlns="">
      <p:transition advClick="0" advTm="5000"/>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508003" y="338381"/>
            <a:ext cx="6781797" cy="842719"/>
          </a:xfrm>
        </p:spPr>
        <p:txBody>
          <a:bodyPr/>
          <a:lstStyle/>
          <a:p>
            <a:r>
              <a:rPr lang="nl-NL" dirty="0" smtClean="0"/>
              <a:t>Investeren in nieuwe leiding</a:t>
            </a:r>
            <a:endParaRPr lang="nl-NL" dirty="0"/>
          </a:p>
        </p:txBody>
      </p:sp>
      <p:sp>
        <p:nvSpPr>
          <p:cNvPr id="3" name="Ondertitel 2"/>
          <p:cNvSpPr>
            <a:spLocks noGrp="1"/>
          </p:cNvSpPr>
          <p:nvPr>
            <p:ph type="subTitle" idx="1"/>
          </p:nvPr>
        </p:nvSpPr>
        <p:spPr>
          <a:xfrm>
            <a:off x="8051800" y="2628900"/>
            <a:ext cx="1819277" cy="2820539"/>
          </a:xfrm>
        </p:spPr>
        <p:txBody>
          <a:bodyPr/>
          <a:lstStyle/>
          <a:p>
            <a:r>
              <a:rPr lang="nl-NL" dirty="0" smtClean="0"/>
              <a:t>Training in het bedrijf van Miel in </a:t>
            </a:r>
            <a:r>
              <a:rPr lang="nl-NL" dirty="0" err="1" smtClean="0"/>
              <a:t>Erklenz</a:t>
            </a:r>
            <a:endParaRPr lang="nl-NL" dirty="0" smtClean="0"/>
          </a:p>
        </p:txBody>
      </p:sp>
      <p:pic>
        <p:nvPicPr>
          <p:cNvPr id="4" name="Afbeelding 3"/>
          <p:cNvPicPr>
            <a:picLocks noChangeAspect="1"/>
          </p:cNvPicPr>
          <p:nvPr/>
        </p:nvPicPr>
        <p:blipFill rotWithShape="1">
          <a:blip r:embed="rId2" cstate="print">
            <a:extLst>
              <a:ext uri="{28A0092B-C50C-407E-A947-70E740481C1C}">
                <a14:useLocalDpi xmlns:a14="http://schemas.microsoft.com/office/drawing/2010/main" val="0"/>
              </a:ext>
            </a:extLst>
          </a:blip>
          <a:srcRect t="15990"/>
          <a:stretch/>
        </p:blipFill>
        <p:spPr>
          <a:xfrm>
            <a:off x="-1" y="1333500"/>
            <a:ext cx="7823201" cy="4381500"/>
          </a:xfrm>
          <a:prstGeom prst="rect">
            <a:avLst/>
          </a:prstGeom>
        </p:spPr>
      </p:pic>
    </p:spTree>
    <p:extLst>
      <p:ext uri="{BB962C8B-B14F-4D97-AF65-F5344CB8AC3E}">
        <p14:creationId xmlns:p14="http://schemas.microsoft.com/office/powerpoint/2010/main" val="1350045568"/>
      </p:ext>
    </p:extLst>
  </p:cSld>
  <p:clrMapOvr>
    <a:masterClrMapping/>
  </p:clrMapOvr>
  <mc:AlternateContent xmlns:mc="http://schemas.openxmlformats.org/markup-compatibility/2006" xmlns:p14="http://schemas.microsoft.com/office/powerpoint/2010/main">
    <mc:Choice Requires="p14">
      <p:transition p14:dur="0" advClick="0" advTm="5000"/>
    </mc:Choice>
    <mc:Fallback xmlns="">
      <p:transition advClick="0" advTm="5000"/>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p:cNvPicPr>
            <a:picLocks noChangeAspect="1"/>
          </p:cNvPicPr>
          <p:nvPr/>
        </p:nvPicPr>
        <p:blipFill rotWithShape="1">
          <a:blip r:embed="rId2" cstate="print">
            <a:extLst>
              <a:ext uri="{28A0092B-C50C-407E-A947-70E740481C1C}">
                <a14:useLocalDpi xmlns:a14="http://schemas.microsoft.com/office/drawing/2010/main" val="0"/>
              </a:ext>
            </a:extLst>
          </a:blip>
          <a:srcRect t="15990"/>
          <a:stretch/>
        </p:blipFill>
        <p:spPr>
          <a:xfrm>
            <a:off x="0" y="1333500"/>
            <a:ext cx="7823200" cy="4381499"/>
          </a:xfrm>
          <a:prstGeom prst="rect">
            <a:avLst/>
          </a:prstGeom>
        </p:spPr>
      </p:pic>
      <p:sp>
        <p:nvSpPr>
          <p:cNvPr id="2" name="Titel 1"/>
          <p:cNvSpPr>
            <a:spLocks noGrp="1"/>
          </p:cNvSpPr>
          <p:nvPr>
            <p:ph type="ctrTitle"/>
          </p:nvPr>
        </p:nvSpPr>
        <p:spPr>
          <a:xfrm>
            <a:off x="508003" y="338381"/>
            <a:ext cx="6781797" cy="842719"/>
          </a:xfrm>
        </p:spPr>
        <p:txBody>
          <a:bodyPr/>
          <a:lstStyle/>
          <a:p>
            <a:r>
              <a:rPr lang="nl-NL" dirty="0" smtClean="0"/>
              <a:t>Investeren in nieuwe leiding</a:t>
            </a:r>
            <a:endParaRPr lang="nl-NL" dirty="0"/>
          </a:p>
        </p:txBody>
      </p:sp>
      <p:sp>
        <p:nvSpPr>
          <p:cNvPr id="3" name="Ondertitel 2"/>
          <p:cNvSpPr>
            <a:spLocks noGrp="1"/>
          </p:cNvSpPr>
          <p:nvPr>
            <p:ph type="subTitle" idx="1"/>
          </p:nvPr>
        </p:nvSpPr>
        <p:spPr>
          <a:xfrm>
            <a:off x="8051800" y="2628900"/>
            <a:ext cx="1819277" cy="2820539"/>
          </a:xfrm>
        </p:spPr>
        <p:txBody>
          <a:bodyPr/>
          <a:lstStyle/>
          <a:p>
            <a:r>
              <a:rPr lang="nl-NL" dirty="0" smtClean="0"/>
              <a:t>Training in het bedrijf van Miel in </a:t>
            </a:r>
            <a:r>
              <a:rPr lang="nl-NL" dirty="0" err="1" smtClean="0"/>
              <a:t>Erklenz</a:t>
            </a:r>
            <a:endParaRPr lang="nl-NL" dirty="0" smtClean="0"/>
          </a:p>
        </p:txBody>
      </p:sp>
    </p:spTree>
    <p:extLst>
      <p:ext uri="{BB962C8B-B14F-4D97-AF65-F5344CB8AC3E}">
        <p14:creationId xmlns:p14="http://schemas.microsoft.com/office/powerpoint/2010/main" val="1718349504"/>
      </p:ext>
    </p:extLst>
  </p:cSld>
  <p:clrMapOvr>
    <a:masterClrMapping/>
  </p:clrMapOvr>
  <mc:AlternateContent xmlns:mc="http://schemas.openxmlformats.org/markup-compatibility/2006" xmlns:p14="http://schemas.microsoft.com/office/powerpoint/2010/main">
    <mc:Choice Requires="p14">
      <p:transition p14:dur="0" advClick="0" advTm="5000"/>
    </mc:Choice>
    <mc:Fallback xmlns="">
      <p:transition advClick="0" advTm="5000"/>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a:xfrm>
            <a:off x="508000" y="228865"/>
            <a:ext cx="7010400" cy="799835"/>
          </a:xfrm>
        </p:spPr>
        <p:txBody>
          <a:bodyPr/>
          <a:lstStyle/>
          <a:p>
            <a:r>
              <a:rPr lang="nl-NL" sz="3000" dirty="0" smtClean="0"/>
              <a:t>Zelf de handen uit de mouwen</a:t>
            </a:r>
            <a:endParaRPr lang="nl-NL" sz="3000" dirty="0"/>
          </a:p>
        </p:txBody>
      </p:sp>
      <p:pic>
        <p:nvPicPr>
          <p:cNvPr id="5" name="Afbeelding 4"/>
          <p:cNvPicPr>
            <a:picLocks noChangeAspect="1"/>
          </p:cNvPicPr>
          <p:nvPr/>
        </p:nvPicPr>
        <p:blipFill rotWithShape="1">
          <a:blip r:embed="rId2" cstate="print">
            <a:extLst>
              <a:ext uri="{28A0092B-C50C-407E-A947-70E740481C1C}">
                <a14:useLocalDpi xmlns:a14="http://schemas.microsoft.com/office/drawing/2010/main" val="0"/>
              </a:ext>
            </a:extLst>
          </a:blip>
          <a:srcRect r="21333"/>
          <a:stretch/>
        </p:blipFill>
        <p:spPr>
          <a:xfrm rot="16200000">
            <a:off x="3822700" y="1600200"/>
            <a:ext cx="4495800" cy="3810000"/>
          </a:xfrm>
          <a:prstGeom prst="rect">
            <a:avLst/>
          </a:prstGeom>
        </p:spPr>
      </p:pic>
      <p:pic>
        <p:nvPicPr>
          <p:cNvPr id="4" name="Tijdelijke aanduiding voor inhoud 3"/>
          <p:cNvPicPr>
            <a:picLocks noGrp="1" noChangeAspect="1"/>
          </p:cNvPicPr>
          <p:nvPr>
            <p:ph idx="1"/>
          </p:nvPr>
        </p:nvPicPr>
        <p:blipFill rotWithShape="1">
          <a:blip r:embed="rId3" cstate="print">
            <a:extLst>
              <a:ext uri="{28A0092B-C50C-407E-A947-70E740481C1C}">
                <a14:useLocalDpi xmlns:a14="http://schemas.microsoft.com/office/drawing/2010/main" val="0"/>
              </a:ext>
            </a:extLst>
          </a:blip>
          <a:srcRect r="33505" b="10227"/>
          <a:stretch/>
        </p:blipFill>
        <p:spPr>
          <a:xfrm rot="16200000">
            <a:off x="-222839" y="1478961"/>
            <a:ext cx="4458878" cy="4013200"/>
          </a:xfrm>
        </p:spPr>
      </p:pic>
    </p:spTree>
    <p:extLst>
      <p:ext uri="{BB962C8B-B14F-4D97-AF65-F5344CB8AC3E}">
        <p14:creationId xmlns:p14="http://schemas.microsoft.com/office/powerpoint/2010/main" val="4181771135"/>
      </p:ext>
    </p:extLst>
  </p:cSld>
  <p:clrMapOvr>
    <a:masterClrMapping/>
  </p:clrMapOvr>
  <mc:AlternateContent xmlns:mc="http://schemas.openxmlformats.org/markup-compatibility/2006" xmlns:p14="http://schemas.microsoft.com/office/powerpoint/2010/main">
    <mc:Choice Requires="p14">
      <p:transition p14:dur="0" advClick="0" advTm="5000"/>
    </mc:Choice>
    <mc:Fallback xmlns="">
      <p:transition advClick="0" advTm="5000"/>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Tijdelijke aanduiding voor inhoud 3"/>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t="10818"/>
          <a:stretch/>
        </p:blipFill>
        <p:spPr>
          <a:xfrm>
            <a:off x="-1" y="1104900"/>
            <a:ext cx="7753991" cy="4610100"/>
          </a:xfrm>
        </p:spPr>
      </p:pic>
      <p:sp>
        <p:nvSpPr>
          <p:cNvPr id="3" name="Titel 2"/>
          <p:cNvSpPr>
            <a:spLocks noGrp="1"/>
          </p:cNvSpPr>
          <p:nvPr>
            <p:ph type="title"/>
          </p:nvPr>
        </p:nvSpPr>
        <p:spPr>
          <a:xfrm>
            <a:off x="508000" y="228865"/>
            <a:ext cx="6604000" cy="952235"/>
          </a:xfrm>
        </p:spPr>
        <p:txBody>
          <a:bodyPr/>
          <a:lstStyle/>
          <a:p>
            <a:r>
              <a:rPr lang="nl-NL" dirty="0" smtClean="0"/>
              <a:t>De gemeente dienen…</a:t>
            </a:r>
            <a:endParaRPr lang="nl-NL" dirty="0"/>
          </a:p>
        </p:txBody>
      </p:sp>
    </p:spTree>
    <p:extLst>
      <p:ext uri="{BB962C8B-B14F-4D97-AF65-F5344CB8AC3E}">
        <p14:creationId xmlns:p14="http://schemas.microsoft.com/office/powerpoint/2010/main" val="3267243319"/>
      </p:ext>
    </p:extLst>
  </p:cSld>
  <p:clrMapOvr>
    <a:masterClrMapping/>
  </p:clrMapOvr>
  <mc:AlternateContent xmlns:mc="http://schemas.openxmlformats.org/markup-compatibility/2006" xmlns:p14="http://schemas.microsoft.com/office/powerpoint/2010/main">
    <mc:Choice Requires="p14">
      <p:transition p14:dur="0" advClick="0" advTm="5000"/>
    </mc:Choice>
    <mc:Fallback xmlns="">
      <p:transition advClick="0" advTm="5000"/>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cap="none" dirty="0" smtClean="0"/>
              <a:t>Opdragen…</a:t>
            </a:r>
            <a:endParaRPr lang="nl-NL" cap="none" dirty="0"/>
          </a:p>
        </p:txBody>
      </p:sp>
      <p:sp>
        <p:nvSpPr>
          <p:cNvPr id="3" name="Tijdelijke aanduiding voor tekst 2"/>
          <p:cNvSpPr>
            <a:spLocks noGrp="1"/>
          </p:cNvSpPr>
          <p:nvPr>
            <p:ph type="body" idx="1"/>
          </p:nvPr>
        </p:nvSpPr>
        <p:spPr/>
        <p:txBody>
          <a:bodyPr/>
          <a:lstStyle/>
          <a:p>
            <a:r>
              <a:rPr lang="nl-NL" dirty="0" smtClean="0"/>
              <a:t>In 35 jaar tijd worden er veel kinderen geboren</a:t>
            </a:r>
            <a:endParaRPr lang="nl-NL" dirty="0"/>
          </a:p>
        </p:txBody>
      </p:sp>
    </p:spTree>
    <p:extLst>
      <p:ext uri="{BB962C8B-B14F-4D97-AF65-F5344CB8AC3E}">
        <p14:creationId xmlns:p14="http://schemas.microsoft.com/office/powerpoint/2010/main" val="705863672"/>
      </p:ext>
    </p:extLst>
  </p:cSld>
  <p:clrMapOvr>
    <a:masterClrMapping/>
  </p:clrMapOvr>
  <mc:AlternateContent xmlns:mc="http://schemas.openxmlformats.org/markup-compatibility/2006" xmlns:p14="http://schemas.microsoft.com/office/powerpoint/2010/main">
    <mc:Choice Requires="p14">
      <p:transition p14:dur="0" advClick="0" advTm="5000"/>
    </mc:Choice>
    <mc:Fallback xmlns="">
      <p:transition advClick="0" advTm="5000"/>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Tijdelijke aanduiding voor inhoud 3"/>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t="33871"/>
          <a:stretch/>
        </p:blipFill>
        <p:spPr>
          <a:xfrm>
            <a:off x="0" y="1570396"/>
            <a:ext cx="8356600" cy="4144604"/>
          </a:xfrm>
        </p:spPr>
      </p:pic>
      <p:sp>
        <p:nvSpPr>
          <p:cNvPr id="3" name="Titel 2"/>
          <p:cNvSpPr>
            <a:spLocks noGrp="1"/>
          </p:cNvSpPr>
          <p:nvPr>
            <p:ph type="title"/>
          </p:nvPr>
        </p:nvSpPr>
        <p:spPr/>
        <p:txBody>
          <a:bodyPr/>
          <a:lstStyle/>
          <a:p>
            <a:r>
              <a:rPr lang="nl-NL" dirty="0" smtClean="0"/>
              <a:t>Doop Miel en Rietje</a:t>
            </a:r>
            <a:endParaRPr lang="nl-NL" dirty="0"/>
          </a:p>
        </p:txBody>
      </p:sp>
    </p:spTree>
    <p:extLst>
      <p:ext uri="{BB962C8B-B14F-4D97-AF65-F5344CB8AC3E}">
        <p14:creationId xmlns:p14="http://schemas.microsoft.com/office/powerpoint/2010/main" val="891737822"/>
      </p:ext>
    </p:extLst>
  </p:cSld>
  <p:clrMapOvr>
    <a:masterClrMapping/>
  </p:clrMapOvr>
  <mc:AlternateContent xmlns:mc="http://schemas.openxmlformats.org/markup-compatibility/2006" xmlns:p14="http://schemas.microsoft.com/office/powerpoint/2010/main">
    <mc:Choice Requires="p14">
      <p:transition p14:dur="10" advClick="0" advTm="5000"/>
    </mc:Choice>
    <mc:Fallback xmlns="">
      <p:transition advClick="0" advTm="5000"/>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Tijdelijke aanduiding voor inhoud 3"/>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t="17288"/>
          <a:stretch/>
        </p:blipFill>
        <p:spPr>
          <a:xfrm>
            <a:off x="0" y="1485900"/>
            <a:ext cx="7670800" cy="4229793"/>
          </a:xfrm>
        </p:spPr>
      </p:pic>
      <p:pic>
        <p:nvPicPr>
          <p:cNvPr id="7" name="Afbeelding 6"/>
          <p:cNvPicPr>
            <a:picLocks noChangeAspect="1"/>
          </p:cNvPicPr>
          <p:nvPr/>
        </p:nvPicPr>
        <p:blipFill rotWithShape="1">
          <a:blip r:embed="rId3" cstate="print">
            <a:extLst>
              <a:ext uri="{28A0092B-C50C-407E-A947-70E740481C1C}">
                <a14:useLocalDpi xmlns:a14="http://schemas.microsoft.com/office/drawing/2010/main" val="0"/>
              </a:ext>
            </a:extLst>
          </a:blip>
          <a:srcRect t="16191"/>
          <a:stretch/>
        </p:blipFill>
        <p:spPr>
          <a:xfrm>
            <a:off x="0" y="1485900"/>
            <a:ext cx="7670800" cy="4285905"/>
          </a:xfrm>
          <a:prstGeom prst="rect">
            <a:avLst/>
          </a:prstGeom>
        </p:spPr>
      </p:pic>
      <p:sp>
        <p:nvSpPr>
          <p:cNvPr id="3" name="Titel 2"/>
          <p:cNvSpPr>
            <a:spLocks noGrp="1"/>
          </p:cNvSpPr>
          <p:nvPr>
            <p:ph type="title"/>
          </p:nvPr>
        </p:nvSpPr>
        <p:spPr/>
        <p:txBody>
          <a:bodyPr/>
          <a:lstStyle/>
          <a:p>
            <a:r>
              <a:rPr lang="nl-NL" dirty="0" smtClean="0"/>
              <a:t>Opdragen</a:t>
            </a:r>
            <a:endParaRPr lang="nl-NL" dirty="0"/>
          </a:p>
        </p:txBody>
      </p:sp>
      <p:pic>
        <p:nvPicPr>
          <p:cNvPr id="8" name="Afbeelding 7"/>
          <p:cNvPicPr>
            <a:picLocks noChangeAspect="1"/>
          </p:cNvPicPr>
          <p:nvPr/>
        </p:nvPicPr>
        <p:blipFill rotWithShape="1">
          <a:blip r:embed="rId4" cstate="print">
            <a:extLst>
              <a:ext uri="{28A0092B-C50C-407E-A947-70E740481C1C}">
                <a14:useLocalDpi xmlns:a14="http://schemas.microsoft.com/office/drawing/2010/main" val="0"/>
              </a:ext>
            </a:extLst>
          </a:blip>
          <a:srcRect t="16255"/>
          <a:stretch/>
        </p:blipFill>
        <p:spPr>
          <a:xfrm>
            <a:off x="0" y="1485900"/>
            <a:ext cx="7670800" cy="4282646"/>
          </a:xfrm>
          <a:prstGeom prst="rect">
            <a:avLst/>
          </a:prstGeom>
        </p:spPr>
      </p:pic>
      <p:pic>
        <p:nvPicPr>
          <p:cNvPr id="9" name="Afbeelding 8"/>
          <p:cNvPicPr>
            <a:picLocks noChangeAspect="1"/>
          </p:cNvPicPr>
          <p:nvPr/>
        </p:nvPicPr>
        <p:blipFill rotWithShape="1">
          <a:blip r:embed="rId5" cstate="print">
            <a:extLst>
              <a:ext uri="{28A0092B-C50C-407E-A947-70E740481C1C}">
                <a14:useLocalDpi xmlns:a14="http://schemas.microsoft.com/office/drawing/2010/main" val="0"/>
              </a:ext>
            </a:extLst>
          </a:blip>
          <a:srcRect t="16957"/>
          <a:stretch/>
        </p:blipFill>
        <p:spPr>
          <a:xfrm>
            <a:off x="0" y="1485900"/>
            <a:ext cx="7670800" cy="4246704"/>
          </a:xfrm>
          <a:prstGeom prst="rect">
            <a:avLst/>
          </a:prstGeom>
        </p:spPr>
      </p:pic>
      <p:pic>
        <p:nvPicPr>
          <p:cNvPr id="10" name="Afbeelding 9"/>
          <p:cNvPicPr>
            <a:picLocks noChangeAspect="1"/>
          </p:cNvPicPr>
          <p:nvPr/>
        </p:nvPicPr>
        <p:blipFill rotWithShape="1">
          <a:blip r:embed="rId6" cstate="print">
            <a:extLst>
              <a:ext uri="{28A0092B-C50C-407E-A947-70E740481C1C}">
                <a14:useLocalDpi xmlns:a14="http://schemas.microsoft.com/office/drawing/2010/main" val="0"/>
              </a:ext>
            </a:extLst>
          </a:blip>
          <a:srcRect t="17302"/>
          <a:stretch/>
        </p:blipFill>
        <p:spPr>
          <a:xfrm>
            <a:off x="0" y="1485900"/>
            <a:ext cx="7670800" cy="4232357"/>
          </a:xfrm>
          <a:prstGeom prst="rect">
            <a:avLst/>
          </a:prstGeom>
        </p:spPr>
      </p:pic>
      <p:pic>
        <p:nvPicPr>
          <p:cNvPr id="12" name="Afbeelding 11"/>
          <p:cNvPicPr>
            <a:picLocks noChangeAspect="1"/>
          </p:cNvPicPr>
          <p:nvPr/>
        </p:nvPicPr>
        <p:blipFill rotWithShape="1">
          <a:blip r:embed="rId7" cstate="print">
            <a:extLst>
              <a:ext uri="{28A0092B-C50C-407E-A947-70E740481C1C}">
                <a14:useLocalDpi xmlns:a14="http://schemas.microsoft.com/office/drawing/2010/main" val="0"/>
              </a:ext>
            </a:extLst>
          </a:blip>
          <a:srcRect t="17302"/>
          <a:stretch/>
        </p:blipFill>
        <p:spPr>
          <a:xfrm>
            <a:off x="0" y="1485900"/>
            <a:ext cx="7670800" cy="4229099"/>
          </a:xfrm>
          <a:prstGeom prst="rect">
            <a:avLst/>
          </a:prstGeom>
        </p:spPr>
      </p:pic>
      <p:pic>
        <p:nvPicPr>
          <p:cNvPr id="14" name="Afbeelding 13"/>
          <p:cNvPicPr>
            <a:picLocks noChangeAspect="1"/>
          </p:cNvPicPr>
          <p:nvPr/>
        </p:nvPicPr>
        <p:blipFill rotWithShape="1">
          <a:blip r:embed="rId8" cstate="print">
            <a:extLst>
              <a:ext uri="{28A0092B-C50C-407E-A947-70E740481C1C}">
                <a14:useLocalDpi xmlns:a14="http://schemas.microsoft.com/office/drawing/2010/main" val="0"/>
              </a:ext>
            </a:extLst>
          </a:blip>
          <a:srcRect t="17136"/>
          <a:stretch/>
        </p:blipFill>
        <p:spPr>
          <a:xfrm>
            <a:off x="0" y="1485900"/>
            <a:ext cx="7670800" cy="4238900"/>
          </a:xfrm>
          <a:prstGeom prst="rect">
            <a:avLst/>
          </a:prstGeom>
        </p:spPr>
      </p:pic>
      <p:pic>
        <p:nvPicPr>
          <p:cNvPr id="15" name="Afbeelding 14"/>
          <p:cNvPicPr>
            <a:picLocks noChangeAspect="1"/>
          </p:cNvPicPr>
          <p:nvPr/>
        </p:nvPicPr>
        <p:blipFill rotWithShape="1">
          <a:blip r:embed="rId9" cstate="print">
            <a:extLst>
              <a:ext uri="{28A0092B-C50C-407E-A947-70E740481C1C}">
                <a14:useLocalDpi xmlns:a14="http://schemas.microsoft.com/office/drawing/2010/main" val="0"/>
              </a:ext>
            </a:extLst>
          </a:blip>
          <a:srcRect t="17320"/>
          <a:stretch/>
        </p:blipFill>
        <p:spPr>
          <a:xfrm>
            <a:off x="-1752" y="1485900"/>
            <a:ext cx="7672552" cy="4236822"/>
          </a:xfrm>
          <a:prstGeom prst="rect">
            <a:avLst/>
          </a:prstGeom>
        </p:spPr>
      </p:pic>
      <p:pic>
        <p:nvPicPr>
          <p:cNvPr id="16" name="Afbeelding 15"/>
          <p:cNvPicPr>
            <a:picLocks noChangeAspect="1"/>
          </p:cNvPicPr>
          <p:nvPr/>
        </p:nvPicPr>
        <p:blipFill rotWithShape="1">
          <a:blip r:embed="rId10" cstate="print">
            <a:extLst>
              <a:ext uri="{28A0092B-C50C-407E-A947-70E740481C1C}">
                <a14:useLocalDpi xmlns:a14="http://schemas.microsoft.com/office/drawing/2010/main" val="0"/>
              </a:ext>
            </a:extLst>
          </a:blip>
          <a:srcRect t="17388"/>
          <a:stretch/>
        </p:blipFill>
        <p:spPr>
          <a:xfrm>
            <a:off x="0" y="1485900"/>
            <a:ext cx="7670800" cy="4237769"/>
          </a:xfrm>
          <a:prstGeom prst="rect">
            <a:avLst/>
          </a:prstGeom>
        </p:spPr>
      </p:pic>
      <p:pic>
        <p:nvPicPr>
          <p:cNvPr id="19" name="Afbeelding 18"/>
          <p:cNvPicPr>
            <a:picLocks noChangeAspect="1"/>
          </p:cNvPicPr>
          <p:nvPr/>
        </p:nvPicPr>
        <p:blipFill rotWithShape="1">
          <a:blip r:embed="rId11" cstate="print">
            <a:extLst>
              <a:ext uri="{28A0092B-C50C-407E-A947-70E740481C1C}">
                <a14:useLocalDpi xmlns:a14="http://schemas.microsoft.com/office/drawing/2010/main" val="0"/>
              </a:ext>
            </a:extLst>
          </a:blip>
          <a:srcRect t="14322"/>
          <a:stretch/>
        </p:blipFill>
        <p:spPr>
          <a:xfrm>
            <a:off x="0" y="1485900"/>
            <a:ext cx="7670800" cy="4381499"/>
          </a:xfrm>
          <a:prstGeom prst="rect">
            <a:avLst/>
          </a:prstGeom>
        </p:spPr>
      </p:pic>
    </p:spTree>
    <p:extLst>
      <p:ext uri="{BB962C8B-B14F-4D97-AF65-F5344CB8AC3E}">
        <p14:creationId xmlns:p14="http://schemas.microsoft.com/office/powerpoint/2010/main" val="3395007887"/>
      </p:ext>
    </p:extLst>
  </p:cSld>
  <p:clrMapOvr>
    <a:masterClrMapping/>
  </p:clrMapOvr>
  <mc:AlternateContent xmlns:mc="http://schemas.openxmlformats.org/markup-compatibility/2006">
    <mc:Choice xmlns:p14="http://schemas.microsoft.com/office/powerpoint/2010/main" Requires="p14">
      <p:transition p14:dur="10" advClick="0" advTm="50000"/>
    </mc:Choice>
    <mc:Fallback>
      <p:transition advClick="0" advTm="50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5000"/>
                                  </p:stCondLst>
                                  <p:childTnLst>
                                    <p:set>
                                      <p:cBhvr>
                                        <p:cTn id="6" dur="1" fill="hold">
                                          <p:stCondLst>
                                            <p:cond delay="0"/>
                                          </p:stCondLst>
                                        </p:cTn>
                                        <p:tgtEl>
                                          <p:spTgt spid="7"/>
                                        </p:tgtEl>
                                        <p:attrNameLst>
                                          <p:attrName>style.visibility</p:attrName>
                                        </p:attrNameLst>
                                      </p:cBhvr>
                                      <p:to>
                                        <p:strVal val="visible"/>
                                      </p:to>
                                    </p:set>
                                  </p:childTnLst>
                                </p:cTn>
                              </p:par>
                            </p:childTnLst>
                          </p:cTn>
                        </p:par>
                        <p:par>
                          <p:cTn id="7" fill="hold">
                            <p:stCondLst>
                              <p:cond delay="5000"/>
                            </p:stCondLst>
                            <p:childTnLst>
                              <p:par>
                                <p:cTn id="8" presetID="1" presetClass="entr" presetSubtype="0" fill="hold" nodeType="afterEffect">
                                  <p:stCondLst>
                                    <p:cond delay="5000"/>
                                  </p:stCondLst>
                                  <p:childTnLst>
                                    <p:set>
                                      <p:cBhvr>
                                        <p:cTn id="9" dur="1" fill="hold">
                                          <p:stCondLst>
                                            <p:cond delay="0"/>
                                          </p:stCondLst>
                                        </p:cTn>
                                        <p:tgtEl>
                                          <p:spTgt spid="8"/>
                                        </p:tgtEl>
                                        <p:attrNameLst>
                                          <p:attrName>style.visibility</p:attrName>
                                        </p:attrNameLst>
                                      </p:cBhvr>
                                      <p:to>
                                        <p:strVal val="visible"/>
                                      </p:to>
                                    </p:set>
                                  </p:childTnLst>
                                </p:cTn>
                              </p:par>
                            </p:childTnLst>
                          </p:cTn>
                        </p:par>
                        <p:par>
                          <p:cTn id="10" fill="hold">
                            <p:stCondLst>
                              <p:cond delay="10000"/>
                            </p:stCondLst>
                            <p:childTnLst>
                              <p:par>
                                <p:cTn id="11" presetID="1" presetClass="entr" presetSubtype="0" fill="hold" nodeType="afterEffect">
                                  <p:stCondLst>
                                    <p:cond delay="5000"/>
                                  </p:stCondLst>
                                  <p:childTnLst>
                                    <p:set>
                                      <p:cBhvr>
                                        <p:cTn id="12" dur="1" fill="hold">
                                          <p:stCondLst>
                                            <p:cond delay="0"/>
                                          </p:stCondLst>
                                        </p:cTn>
                                        <p:tgtEl>
                                          <p:spTgt spid="9"/>
                                        </p:tgtEl>
                                        <p:attrNameLst>
                                          <p:attrName>style.visibility</p:attrName>
                                        </p:attrNameLst>
                                      </p:cBhvr>
                                      <p:to>
                                        <p:strVal val="visible"/>
                                      </p:to>
                                    </p:set>
                                  </p:childTnLst>
                                </p:cTn>
                              </p:par>
                            </p:childTnLst>
                          </p:cTn>
                        </p:par>
                        <p:par>
                          <p:cTn id="13" fill="hold">
                            <p:stCondLst>
                              <p:cond delay="15000"/>
                            </p:stCondLst>
                            <p:childTnLst>
                              <p:par>
                                <p:cTn id="14" presetID="1" presetClass="entr" presetSubtype="0" fill="hold" nodeType="afterEffect">
                                  <p:stCondLst>
                                    <p:cond delay="5000"/>
                                  </p:stCondLst>
                                  <p:childTnLst>
                                    <p:set>
                                      <p:cBhvr>
                                        <p:cTn id="15" dur="1" fill="hold">
                                          <p:stCondLst>
                                            <p:cond delay="0"/>
                                          </p:stCondLst>
                                        </p:cTn>
                                        <p:tgtEl>
                                          <p:spTgt spid="10"/>
                                        </p:tgtEl>
                                        <p:attrNameLst>
                                          <p:attrName>style.visibility</p:attrName>
                                        </p:attrNameLst>
                                      </p:cBhvr>
                                      <p:to>
                                        <p:strVal val="visible"/>
                                      </p:to>
                                    </p:set>
                                  </p:childTnLst>
                                </p:cTn>
                              </p:par>
                            </p:childTnLst>
                          </p:cTn>
                        </p:par>
                        <p:par>
                          <p:cTn id="16" fill="hold">
                            <p:stCondLst>
                              <p:cond delay="20000"/>
                            </p:stCondLst>
                            <p:childTnLst>
                              <p:par>
                                <p:cTn id="17" presetID="1" presetClass="entr" presetSubtype="0" fill="hold" nodeType="afterEffect">
                                  <p:stCondLst>
                                    <p:cond delay="5000"/>
                                  </p:stCondLst>
                                  <p:childTnLst>
                                    <p:set>
                                      <p:cBhvr>
                                        <p:cTn id="18" dur="1" fill="hold">
                                          <p:stCondLst>
                                            <p:cond delay="0"/>
                                          </p:stCondLst>
                                        </p:cTn>
                                        <p:tgtEl>
                                          <p:spTgt spid="12"/>
                                        </p:tgtEl>
                                        <p:attrNameLst>
                                          <p:attrName>style.visibility</p:attrName>
                                        </p:attrNameLst>
                                      </p:cBhvr>
                                      <p:to>
                                        <p:strVal val="visible"/>
                                      </p:to>
                                    </p:set>
                                  </p:childTnLst>
                                </p:cTn>
                              </p:par>
                            </p:childTnLst>
                          </p:cTn>
                        </p:par>
                        <p:par>
                          <p:cTn id="19" fill="hold">
                            <p:stCondLst>
                              <p:cond delay="25000"/>
                            </p:stCondLst>
                            <p:childTnLst>
                              <p:par>
                                <p:cTn id="20" presetID="1" presetClass="entr" presetSubtype="0" fill="hold" nodeType="afterEffect">
                                  <p:stCondLst>
                                    <p:cond delay="5000"/>
                                  </p:stCondLst>
                                  <p:childTnLst>
                                    <p:set>
                                      <p:cBhvr>
                                        <p:cTn id="21" dur="1" fill="hold">
                                          <p:stCondLst>
                                            <p:cond delay="0"/>
                                          </p:stCondLst>
                                        </p:cTn>
                                        <p:tgtEl>
                                          <p:spTgt spid="14"/>
                                        </p:tgtEl>
                                        <p:attrNameLst>
                                          <p:attrName>style.visibility</p:attrName>
                                        </p:attrNameLst>
                                      </p:cBhvr>
                                      <p:to>
                                        <p:strVal val="visible"/>
                                      </p:to>
                                    </p:set>
                                  </p:childTnLst>
                                </p:cTn>
                              </p:par>
                            </p:childTnLst>
                          </p:cTn>
                        </p:par>
                        <p:par>
                          <p:cTn id="22" fill="hold">
                            <p:stCondLst>
                              <p:cond delay="30000"/>
                            </p:stCondLst>
                            <p:childTnLst>
                              <p:par>
                                <p:cTn id="23" presetID="1" presetClass="entr" presetSubtype="0" fill="hold" nodeType="afterEffect">
                                  <p:stCondLst>
                                    <p:cond delay="5000"/>
                                  </p:stCondLst>
                                  <p:childTnLst>
                                    <p:set>
                                      <p:cBhvr>
                                        <p:cTn id="24" dur="1" fill="hold">
                                          <p:stCondLst>
                                            <p:cond delay="0"/>
                                          </p:stCondLst>
                                        </p:cTn>
                                        <p:tgtEl>
                                          <p:spTgt spid="15"/>
                                        </p:tgtEl>
                                        <p:attrNameLst>
                                          <p:attrName>style.visibility</p:attrName>
                                        </p:attrNameLst>
                                      </p:cBhvr>
                                      <p:to>
                                        <p:strVal val="visible"/>
                                      </p:to>
                                    </p:set>
                                  </p:childTnLst>
                                </p:cTn>
                              </p:par>
                            </p:childTnLst>
                          </p:cTn>
                        </p:par>
                        <p:par>
                          <p:cTn id="25" fill="hold">
                            <p:stCondLst>
                              <p:cond delay="35000"/>
                            </p:stCondLst>
                            <p:childTnLst>
                              <p:par>
                                <p:cTn id="26" presetID="1" presetClass="entr" presetSubtype="0" fill="hold" nodeType="afterEffect">
                                  <p:stCondLst>
                                    <p:cond delay="5000"/>
                                  </p:stCondLst>
                                  <p:childTnLst>
                                    <p:set>
                                      <p:cBhvr>
                                        <p:cTn id="27" dur="1" fill="hold">
                                          <p:stCondLst>
                                            <p:cond delay="0"/>
                                          </p:stCondLst>
                                        </p:cTn>
                                        <p:tgtEl>
                                          <p:spTgt spid="16"/>
                                        </p:tgtEl>
                                        <p:attrNameLst>
                                          <p:attrName>style.visibility</p:attrName>
                                        </p:attrNameLst>
                                      </p:cBhvr>
                                      <p:to>
                                        <p:strVal val="visible"/>
                                      </p:to>
                                    </p:set>
                                  </p:childTnLst>
                                </p:cTn>
                              </p:par>
                            </p:childTnLst>
                          </p:cTn>
                        </p:par>
                        <p:par>
                          <p:cTn id="28" fill="hold">
                            <p:stCondLst>
                              <p:cond delay="40000"/>
                            </p:stCondLst>
                            <p:childTnLst>
                              <p:par>
                                <p:cTn id="29" presetID="1" presetClass="entr" presetSubtype="0" fill="hold" nodeType="afterEffect">
                                  <p:stCondLst>
                                    <p:cond delay="5000"/>
                                  </p:stCondLst>
                                  <p:childTnLst>
                                    <p:set>
                                      <p:cBhvr>
                                        <p:cTn id="30"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el 2"/>
          <p:cNvSpPr>
            <a:spLocks noGrp="1"/>
          </p:cNvSpPr>
          <p:nvPr>
            <p:ph type="title"/>
          </p:nvPr>
        </p:nvSpPr>
        <p:spPr>
          <a:xfrm>
            <a:off x="508000" y="228865"/>
            <a:ext cx="6604000" cy="799835"/>
          </a:xfrm>
        </p:spPr>
        <p:txBody>
          <a:bodyPr/>
          <a:lstStyle/>
          <a:p>
            <a:r>
              <a:rPr lang="nl-NL" dirty="0" smtClean="0"/>
              <a:t>Dopen</a:t>
            </a:r>
            <a:endParaRPr lang="nl-NL" dirty="0"/>
          </a:p>
        </p:txBody>
      </p:sp>
      <p:pic>
        <p:nvPicPr>
          <p:cNvPr id="14" name="Afbeelding 13"/>
          <p:cNvPicPr>
            <a:picLocks noChangeAspect="1"/>
          </p:cNvPicPr>
          <p:nvPr/>
        </p:nvPicPr>
        <p:blipFill rotWithShape="1">
          <a:blip r:embed="rId2" cstate="print">
            <a:extLst>
              <a:ext uri="{28A0092B-C50C-407E-A947-70E740481C1C}">
                <a14:useLocalDpi xmlns:a14="http://schemas.microsoft.com/office/drawing/2010/main" val="0"/>
              </a:ext>
            </a:extLst>
          </a:blip>
          <a:srcRect t="5911"/>
          <a:stretch/>
        </p:blipFill>
        <p:spPr>
          <a:xfrm>
            <a:off x="-8058" y="1181100"/>
            <a:ext cx="7228139" cy="4533898"/>
          </a:xfrm>
          <a:prstGeom prst="rect">
            <a:avLst/>
          </a:prstGeom>
        </p:spPr>
      </p:pic>
      <p:pic>
        <p:nvPicPr>
          <p:cNvPr id="15" name="Afbeelding 14"/>
          <p:cNvPicPr>
            <a:picLocks noChangeAspect="1"/>
          </p:cNvPicPr>
          <p:nvPr/>
        </p:nvPicPr>
        <p:blipFill rotWithShape="1">
          <a:blip r:embed="rId3" cstate="print">
            <a:extLst>
              <a:ext uri="{28A0092B-C50C-407E-A947-70E740481C1C}">
                <a14:useLocalDpi xmlns:a14="http://schemas.microsoft.com/office/drawing/2010/main" val="0"/>
              </a:ext>
            </a:extLst>
          </a:blip>
          <a:srcRect t="5722"/>
          <a:stretch/>
        </p:blipFill>
        <p:spPr>
          <a:xfrm>
            <a:off x="6481" y="1181100"/>
            <a:ext cx="7213600" cy="4533897"/>
          </a:xfrm>
          <a:prstGeom prst="rect">
            <a:avLst/>
          </a:prstGeom>
        </p:spPr>
      </p:pic>
      <p:pic>
        <p:nvPicPr>
          <p:cNvPr id="16" name="Afbeelding 15"/>
          <p:cNvPicPr>
            <a:picLocks noChangeAspect="1"/>
          </p:cNvPicPr>
          <p:nvPr/>
        </p:nvPicPr>
        <p:blipFill rotWithShape="1">
          <a:blip r:embed="rId4" cstate="print">
            <a:extLst>
              <a:ext uri="{28A0092B-C50C-407E-A947-70E740481C1C}">
                <a14:useLocalDpi xmlns:a14="http://schemas.microsoft.com/office/drawing/2010/main" val="0"/>
              </a:ext>
            </a:extLst>
          </a:blip>
          <a:srcRect l="-131" t="5929" r="-1" b="1"/>
          <a:stretch/>
        </p:blipFill>
        <p:spPr>
          <a:xfrm>
            <a:off x="-18920" y="1181100"/>
            <a:ext cx="7239001" cy="4533896"/>
          </a:xfrm>
          <a:prstGeom prst="rect">
            <a:avLst/>
          </a:prstGeom>
        </p:spPr>
      </p:pic>
      <p:pic>
        <p:nvPicPr>
          <p:cNvPr id="17" name="Afbeelding 16"/>
          <p:cNvPicPr>
            <a:picLocks noChangeAspect="1"/>
          </p:cNvPicPr>
          <p:nvPr/>
        </p:nvPicPr>
        <p:blipFill rotWithShape="1">
          <a:blip r:embed="rId5" cstate="print">
            <a:extLst>
              <a:ext uri="{28A0092B-C50C-407E-A947-70E740481C1C}">
                <a14:useLocalDpi xmlns:a14="http://schemas.microsoft.com/office/drawing/2010/main" val="0"/>
              </a:ext>
            </a:extLst>
          </a:blip>
          <a:srcRect t="5676"/>
          <a:stretch/>
        </p:blipFill>
        <p:spPr>
          <a:xfrm>
            <a:off x="27502" y="1181100"/>
            <a:ext cx="7192579" cy="4522851"/>
          </a:xfrm>
          <a:prstGeom prst="rect">
            <a:avLst/>
          </a:prstGeom>
        </p:spPr>
      </p:pic>
      <p:pic>
        <p:nvPicPr>
          <p:cNvPr id="21" name="Afbeelding 20"/>
          <p:cNvPicPr>
            <a:picLocks noChangeAspect="1"/>
          </p:cNvPicPr>
          <p:nvPr/>
        </p:nvPicPr>
        <p:blipFill rotWithShape="1">
          <a:blip r:embed="rId6" cstate="print">
            <a:extLst>
              <a:ext uri="{28A0092B-C50C-407E-A947-70E740481C1C}">
                <a14:useLocalDpi xmlns:a14="http://schemas.microsoft.com/office/drawing/2010/main" val="0"/>
              </a:ext>
            </a:extLst>
          </a:blip>
          <a:srcRect t="2714"/>
          <a:stretch/>
        </p:blipFill>
        <p:spPr>
          <a:xfrm>
            <a:off x="-5432" y="1181100"/>
            <a:ext cx="7225513" cy="4686299"/>
          </a:xfrm>
          <a:prstGeom prst="rect">
            <a:avLst/>
          </a:prstGeom>
        </p:spPr>
      </p:pic>
      <p:pic>
        <p:nvPicPr>
          <p:cNvPr id="23" name="Afbeelding 22"/>
          <p:cNvPicPr>
            <a:picLocks noChangeAspect="1"/>
          </p:cNvPicPr>
          <p:nvPr/>
        </p:nvPicPr>
        <p:blipFill rotWithShape="1">
          <a:blip r:embed="rId7" cstate="print">
            <a:extLst>
              <a:ext uri="{28A0092B-C50C-407E-A947-70E740481C1C}">
                <a14:useLocalDpi xmlns:a14="http://schemas.microsoft.com/office/drawing/2010/main" val="0"/>
              </a:ext>
            </a:extLst>
          </a:blip>
          <a:srcRect t="1982"/>
          <a:stretch/>
        </p:blipFill>
        <p:spPr>
          <a:xfrm>
            <a:off x="-30306" y="1181100"/>
            <a:ext cx="7250387" cy="4737788"/>
          </a:xfrm>
          <a:prstGeom prst="rect">
            <a:avLst/>
          </a:prstGeom>
        </p:spPr>
      </p:pic>
      <p:pic>
        <p:nvPicPr>
          <p:cNvPr id="24" name="Afbeelding 23"/>
          <p:cNvPicPr>
            <a:picLocks noChangeAspect="1"/>
          </p:cNvPicPr>
          <p:nvPr/>
        </p:nvPicPr>
        <p:blipFill rotWithShape="1">
          <a:blip r:embed="rId8" cstate="print">
            <a:extLst>
              <a:ext uri="{28A0092B-C50C-407E-A947-70E740481C1C}">
                <a14:useLocalDpi xmlns:a14="http://schemas.microsoft.com/office/drawing/2010/main" val="0"/>
              </a:ext>
            </a:extLst>
          </a:blip>
          <a:srcRect t="2672"/>
          <a:stretch/>
        </p:blipFill>
        <p:spPr>
          <a:xfrm>
            <a:off x="-25400" y="1181100"/>
            <a:ext cx="7245481" cy="4701262"/>
          </a:xfrm>
          <a:prstGeom prst="rect">
            <a:avLst/>
          </a:prstGeom>
        </p:spPr>
      </p:pic>
    </p:spTree>
    <p:extLst>
      <p:ext uri="{BB962C8B-B14F-4D97-AF65-F5344CB8AC3E}">
        <p14:creationId xmlns:p14="http://schemas.microsoft.com/office/powerpoint/2010/main" val="1858400891"/>
      </p:ext>
    </p:extLst>
  </p:cSld>
  <p:clrMapOvr>
    <a:masterClrMapping/>
  </p:clrMapOvr>
  <mc:AlternateContent xmlns:mc="http://schemas.openxmlformats.org/markup-compatibility/2006">
    <mc:Choice xmlns:p14="http://schemas.microsoft.com/office/powerpoint/2010/main" Requires="p14">
      <p:transition p14:dur="10" advClick="0" advTm="35000"/>
    </mc:Choice>
    <mc:Fallback>
      <p:transition advClick="0" advTm="35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10"/>
                                  </p:stCondLst>
                                  <p:childTnLst>
                                    <p:set>
                                      <p:cBhvr>
                                        <p:cTn id="6" dur="1" fill="hold">
                                          <p:stCondLst>
                                            <p:cond delay="0"/>
                                          </p:stCondLst>
                                        </p:cTn>
                                        <p:tgtEl>
                                          <p:spTgt spid="14"/>
                                        </p:tgtEl>
                                        <p:attrNameLst>
                                          <p:attrName>style.visibility</p:attrName>
                                        </p:attrNameLst>
                                      </p:cBhvr>
                                      <p:to>
                                        <p:strVal val="visible"/>
                                      </p:to>
                                    </p:set>
                                  </p:childTnLst>
                                </p:cTn>
                              </p:par>
                            </p:childTnLst>
                          </p:cTn>
                        </p:par>
                        <p:par>
                          <p:cTn id="7" fill="hold">
                            <p:stCondLst>
                              <p:cond delay="10"/>
                            </p:stCondLst>
                            <p:childTnLst>
                              <p:par>
                                <p:cTn id="8" presetID="1" presetClass="entr" presetSubtype="0" fill="hold" nodeType="afterEffect">
                                  <p:stCondLst>
                                    <p:cond delay="5000"/>
                                  </p:stCondLst>
                                  <p:childTnLst>
                                    <p:set>
                                      <p:cBhvr>
                                        <p:cTn id="9" dur="1" fill="hold">
                                          <p:stCondLst>
                                            <p:cond delay="0"/>
                                          </p:stCondLst>
                                        </p:cTn>
                                        <p:tgtEl>
                                          <p:spTgt spid="15"/>
                                        </p:tgtEl>
                                        <p:attrNameLst>
                                          <p:attrName>style.visibility</p:attrName>
                                        </p:attrNameLst>
                                      </p:cBhvr>
                                      <p:to>
                                        <p:strVal val="visible"/>
                                      </p:to>
                                    </p:set>
                                  </p:childTnLst>
                                </p:cTn>
                              </p:par>
                            </p:childTnLst>
                          </p:cTn>
                        </p:par>
                        <p:par>
                          <p:cTn id="10" fill="hold">
                            <p:stCondLst>
                              <p:cond delay="5010"/>
                            </p:stCondLst>
                            <p:childTnLst>
                              <p:par>
                                <p:cTn id="11" presetID="1" presetClass="entr" presetSubtype="0" fill="hold" nodeType="afterEffect">
                                  <p:stCondLst>
                                    <p:cond delay="5000"/>
                                  </p:stCondLst>
                                  <p:childTnLst>
                                    <p:set>
                                      <p:cBhvr>
                                        <p:cTn id="12" dur="1" fill="hold">
                                          <p:stCondLst>
                                            <p:cond delay="0"/>
                                          </p:stCondLst>
                                        </p:cTn>
                                        <p:tgtEl>
                                          <p:spTgt spid="16"/>
                                        </p:tgtEl>
                                        <p:attrNameLst>
                                          <p:attrName>style.visibility</p:attrName>
                                        </p:attrNameLst>
                                      </p:cBhvr>
                                      <p:to>
                                        <p:strVal val="visible"/>
                                      </p:to>
                                    </p:set>
                                  </p:childTnLst>
                                </p:cTn>
                              </p:par>
                            </p:childTnLst>
                          </p:cTn>
                        </p:par>
                        <p:par>
                          <p:cTn id="13" fill="hold">
                            <p:stCondLst>
                              <p:cond delay="10010"/>
                            </p:stCondLst>
                            <p:childTnLst>
                              <p:par>
                                <p:cTn id="14" presetID="1" presetClass="entr" presetSubtype="0" fill="hold" nodeType="afterEffect">
                                  <p:stCondLst>
                                    <p:cond delay="5000"/>
                                  </p:stCondLst>
                                  <p:childTnLst>
                                    <p:set>
                                      <p:cBhvr>
                                        <p:cTn id="15" dur="1" fill="hold">
                                          <p:stCondLst>
                                            <p:cond delay="0"/>
                                          </p:stCondLst>
                                        </p:cTn>
                                        <p:tgtEl>
                                          <p:spTgt spid="17"/>
                                        </p:tgtEl>
                                        <p:attrNameLst>
                                          <p:attrName>style.visibility</p:attrName>
                                        </p:attrNameLst>
                                      </p:cBhvr>
                                      <p:to>
                                        <p:strVal val="visible"/>
                                      </p:to>
                                    </p:set>
                                  </p:childTnLst>
                                </p:cTn>
                              </p:par>
                            </p:childTnLst>
                          </p:cTn>
                        </p:par>
                        <p:par>
                          <p:cTn id="16" fill="hold">
                            <p:stCondLst>
                              <p:cond delay="15010"/>
                            </p:stCondLst>
                            <p:childTnLst>
                              <p:par>
                                <p:cTn id="17" presetID="1" presetClass="entr" presetSubtype="0" fill="hold" nodeType="afterEffect">
                                  <p:stCondLst>
                                    <p:cond delay="5000"/>
                                  </p:stCondLst>
                                  <p:childTnLst>
                                    <p:set>
                                      <p:cBhvr>
                                        <p:cTn id="18" dur="1" fill="hold">
                                          <p:stCondLst>
                                            <p:cond delay="0"/>
                                          </p:stCondLst>
                                        </p:cTn>
                                        <p:tgtEl>
                                          <p:spTgt spid="21"/>
                                        </p:tgtEl>
                                        <p:attrNameLst>
                                          <p:attrName>style.visibility</p:attrName>
                                        </p:attrNameLst>
                                      </p:cBhvr>
                                      <p:to>
                                        <p:strVal val="visible"/>
                                      </p:to>
                                    </p:set>
                                  </p:childTnLst>
                                </p:cTn>
                              </p:par>
                            </p:childTnLst>
                          </p:cTn>
                        </p:par>
                        <p:par>
                          <p:cTn id="19" fill="hold">
                            <p:stCondLst>
                              <p:cond delay="20010"/>
                            </p:stCondLst>
                            <p:childTnLst>
                              <p:par>
                                <p:cTn id="20" presetID="1" presetClass="entr" presetSubtype="0" fill="hold" nodeType="afterEffect">
                                  <p:stCondLst>
                                    <p:cond delay="5000"/>
                                  </p:stCondLst>
                                  <p:childTnLst>
                                    <p:set>
                                      <p:cBhvr>
                                        <p:cTn id="21" dur="1" fill="hold">
                                          <p:stCondLst>
                                            <p:cond delay="0"/>
                                          </p:stCondLst>
                                        </p:cTn>
                                        <p:tgtEl>
                                          <p:spTgt spid="23"/>
                                        </p:tgtEl>
                                        <p:attrNameLst>
                                          <p:attrName>style.visibility</p:attrName>
                                        </p:attrNameLst>
                                      </p:cBhvr>
                                      <p:to>
                                        <p:strVal val="visible"/>
                                      </p:to>
                                    </p:set>
                                  </p:childTnLst>
                                </p:cTn>
                              </p:par>
                            </p:childTnLst>
                          </p:cTn>
                        </p:par>
                        <p:par>
                          <p:cTn id="22" fill="hold">
                            <p:stCondLst>
                              <p:cond delay="25010"/>
                            </p:stCondLst>
                            <p:childTnLst>
                              <p:par>
                                <p:cTn id="23" presetID="1" presetClass="entr" presetSubtype="0" fill="hold" nodeType="afterEffect">
                                  <p:stCondLst>
                                    <p:cond delay="5000"/>
                                  </p:stCondLst>
                                  <p:childTnLst>
                                    <p:set>
                                      <p:cBhvr>
                                        <p:cTn id="24" dur="1" fill="hold">
                                          <p:stCondLst>
                                            <p:cond delay="0"/>
                                          </p:stCondLst>
                                        </p:cTn>
                                        <p:tgtEl>
                                          <p:spTgt spid="2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cap="none" dirty="0" smtClean="0"/>
              <a:t>Stokershorst…</a:t>
            </a:r>
            <a:endParaRPr lang="nl-NL" cap="none" dirty="0"/>
          </a:p>
        </p:txBody>
      </p:sp>
      <p:sp>
        <p:nvSpPr>
          <p:cNvPr id="3" name="Tijdelijke aanduiding voor tekst 2"/>
          <p:cNvSpPr>
            <a:spLocks noGrp="1"/>
          </p:cNvSpPr>
          <p:nvPr>
            <p:ph type="body" idx="1"/>
          </p:nvPr>
        </p:nvSpPr>
        <p:spPr/>
        <p:txBody>
          <a:bodyPr/>
          <a:lstStyle/>
          <a:p>
            <a:r>
              <a:rPr lang="nl-NL" dirty="0" smtClean="0"/>
              <a:t>Een hele bijzondere tijd waren de conferenties en vieringen op…</a:t>
            </a:r>
            <a:endParaRPr lang="nl-NL" dirty="0"/>
          </a:p>
        </p:txBody>
      </p:sp>
    </p:spTree>
    <p:extLst>
      <p:ext uri="{BB962C8B-B14F-4D97-AF65-F5344CB8AC3E}">
        <p14:creationId xmlns:p14="http://schemas.microsoft.com/office/powerpoint/2010/main" val="1394825047"/>
      </p:ext>
    </p:extLst>
  </p:cSld>
  <p:clrMapOvr>
    <a:masterClrMapping/>
  </p:clrMapOvr>
  <mc:AlternateContent xmlns:mc="http://schemas.openxmlformats.org/markup-compatibility/2006" xmlns:p14="http://schemas.microsoft.com/office/powerpoint/2010/main">
    <mc:Choice Requires="p14">
      <p:transition p14:dur="0" advClick="0" advTm="5000"/>
    </mc:Choice>
    <mc:Fallback xmlns="">
      <p:transition advClick="0" advTm="5000"/>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p:cNvSpPr>
            <a:spLocks noGrp="1"/>
          </p:cNvSpPr>
          <p:nvPr>
            <p:ph idx="1"/>
          </p:nvPr>
        </p:nvSpPr>
        <p:spPr>
          <a:xfrm>
            <a:off x="7975600" y="1866900"/>
            <a:ext cx="1676400" cy="3657600"/>
          </a:xfrm>
        </p:spPr>
        <p:txBody>
          <a:bodyPr/>
          <a:lstStyle/>
          <a:p>
            <a:pPr marL="0" indent="0" algn="ctr">
              <a:buNone/>
            </a:pPr>
            <a:r>
              <a:rPr lang="nl-NL" dirty="0" smtClean="0"/>
              <a:t>Samen als huisgezin van</a:t>
            </a:r>
            <a:br>
              <a:rPr lang="nl-NL" dirty="0" smtClean="0"/>
            </a:br>
            <a:r>
              <a:rPr lang="nl-NL" dirty="0" smtClean="0"/>
              <a:t>God genieten</a:t>
            </a:r>
            <a:endParaRPr lang="nl-NL" dirty="0"/>
          </a:p>
        </p:txBody>
      </p:sp>
      <p:sp>
        <p:nvSpPr>
          <p:cNvPr id="3" name="Titel 2"/>
          <p:cNvSpPr>
            <a:spLocks noGrp="1"/>
          </p:cNvSpPr>
          <p:nvPr>
            <p:ph type="title"/>
          </p:nvPr>
        </p:nvSpPr>
        <p:spPr>
          <a:xfrm>
            <a:off x="508000" y="228865"/>
            <a:ext cx="6604000" cy="876035"/>
          </a:xfrm>
        </p:spPr>
        <p:txBody>
          <a:bodyPr/>
          <a:lstStyle/>
          <a:p>
            <a:r>
              <a:rPr lang="nl-NL" dirty="0" smtClean="0"/>
              <a:t>Conferenties</a:t>
            </a:r>
            <a:endParaRPr lang="nl-NL" dirty="0"/>
          </a:p>
        </p:txBody>
      </p:sp>
      <p:pic>
        <p:nvPicPr>
          <p:cNvPr id="6" name="Afbeelding 5"/>
          <p:cNvPicPr>
            <a:picLocks noChangeAspect="1"/>
          </p:cNvPicPr>
          <p:nvPr/>
        </p:nvPicPr>
        <p:blipFill rotWithShape="1">
          <a:blip r:embed="rId2" cstate="print">
            <a:extLst>
              <a:ext uri="{28A0092B-C50C-407E-A947-70E740481C1C}">
                <a14:useLocalDpi xmlns:a14="http://schemas.microsoft.com/office/drawing/2010/main" val="0"/>
              </a:ext>
            </a:extLst>
          </a:blip>
          <a:srcRect b="12605"/>
          <a:stretch/>
        </p:blipFill>
        <p:spPr>
          <a:xfrm>
            <a:off x="0" y="1181100"/>
            <a:ext cx="7781742" cy="4533900"/>
          </a:xfrm>
          <a:prstGeom prst="rect">
            <a:avLst/>
          </a:prstGeom>
        </p:spPr>
      </p:pic>
      <p:pic>
        <p:nvPicPr>
          <p:cNvPr id="7" name="Afbeelding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16200000">
            <a:off x="-755650" y="1936750"/>
            <a:ext cx="4533900" cy="3022600"/>
          </a:xfrm>
          <a:prstGeom prst="rect">
            <a:avLst/>
          </a:prstGeom>
        </p:spPr>
      </p:pic>
      <p:pic>
        <p:nvPicPr>
          <p:cNvPr id="8" name="Afbeelding 7"/>
          <p:cNvPicPr>
            <a:picLocks noChangeAspect="1"/>
          </p:cNvPicPr>
          <p:nvPr/>
        </p:nvPicPr>
        <p:blipFill rotWithShape="1">
          <a:blip r:embed="rId4" cstate="print">
            <a:extLst>
              <a:ext uri="{28A0092B-C50C-407E-A947-70E740481C1C}">
                <a14:useLocalDpi xmlns:a14="http://schemas.microsoft.com/office/drawing/2010/main" val="0"/>
              </a:ext>
            </a:extLst>
          </a:blip>
          <a:srcRect l="22622" r="13333"/>
          <a:stretch/>
        </p:blipFill>
        <p:spPr>
          <a:xfrm rot="16200000">
            <a:off x="3116170" y="1087528"/>
            <a:ext cx="4572001" cy="4759141"/>
          </a:xfrm>
          <a:prstGeom prst="rect">
            <a:avLst/>
          </a:prstGeom>
        </p:spPr>
      </p:pic>
      <p:pic>
        <p:nvPicPr>
          <p:cNvPr id="9" name="Afbeelding 8"/>
          <p:cNvPicPr>
            <a:picLocks noChangeAspect="1"/>
          </p:cNvPicPr>
          <p:nvPr/>
        </p:nvPicPr>
        <p:blipFill rotWithShape="1">
          <a:blip r:embed="rId5" cstate="print">
            <a:extLst>
              <a:ext uri="{28A0092B-C50C-407E-A947-70E740481C1C}">
                <a14:useLocalDpi xmlns:a14="http://schemas.microsoft.com/office/drawing/2010/main" val="0"/>
              </a:ext>
            </a:extLst>
          </a:blip>
          <a:srcRect t="12850"/>
          <a:stretch/>
        </p:blipFill>
        <p:spPr>
          <a:xfrm>
            <a:off x="-2" y="1181100"/>
            <a:ext cx="7781743" cy="4521199"/>
          </a:xfrm>
          <a:prstGeom prst="rect">
            <a:avLst/>
          </a:prstGeom>
        </p:spPr>
      </p:pic>
      <p:pic>
        <p:nvPicPr>
          <p:cNvPr id="11" name="Afbeelding 10"/>
          <p:cNvPicPr>
            <a:picLocks noChangeAspect="1"/>
          </p:cNvPicPr>
          <p:nvPr/>
        </p:nvPicPr>
        <p:blipFill rotWithShape="1">
          <a:blip r:embed="rId6" cstate="print">
            <a:extLst>
              <a:ext uri="{28A0092B-C50C-407E-A947-70E740481C1C}">
                <a14:useLocalDpi xmlns:a14="http://schemas.microsoft.com/office/drawing/2010/main" val="0"/>
              </a:ext>
            </a:extLst>
          </a:blip>
          <a:srcRect t="12605"/>
          <a:stretch/>
        </p:blipFill>
        <p:spPr>
          <a:xfrm>
            <a:off x="0" y="1181100"/>
            <a:ext cx="7781741" cy="4533899"/>
          </a:xfrm>
          <a:prstGeom prst="rect">
            <a:avLst/>
          </a:prstGeom>
        </p:spPr>
      </p:pic>
      <p:pic>
        <p:nvPicPr>
          <p:cNvPr id="12" name="Afbeelding 11"/>
          <p:cNvPicPr>
            <a:picLocks noChangeAspect="1"/>
          </p:cNvPicPr>
          <p:nvPr/>
        </p:nvPicPr>
        <p:blipFill rotWithShape="1">
          <a:blip r:embed="rId7" cstate="print">
            <a:extLst>
              <a:ext uri="{28A0092B-C50C-407E-A947-70E740481C1C}">
                <a14:useLocalDpi xmlns:a14="http://schemas.microsoft.com/office/drawing/2010/main" val="0"/>
              </a:ext>
            </a:extLst>
          </a:blip>
          <a:srcRect l="2830" t="3279" r="2817"/>
          <a:stretch/>
        </p:blipFill>
        <p:spPr>
          <a:xfrm>
            <a:off x="1901015" y="1181095"/>
            <a:ext cx="5880727" cy="4521203"/>
          </a:xfrm>
          <a:prstGeom prst="rect">
            <a:avLst/>
          </a:prstGeom>
        </p:spPr>
      </p:pic>
      <p:pic>
        <p:nvPicPr>
          <p:cNvPr id="13" name="Afbeelding 12"/>
          <p:cNvPicPr>
            <a:picLocks noChangeAspect="1"/>
          </p:cNvPicPr>
          <p:nvPr/>
        </p:nvPicPr>
        <p:blipFill rotWithShape="1">
          <a:blip r:embed="rId8" cstate="print">
            <a:extLst>
              <a:ext uri="{28A0092B-C50C-407E-A947-70E740481C1C}">
                <a14:useLocalDpi xmlns:a14="http://schemas.microsoft.com/office/drawing/2010/main" val="0"/>
              </a:ext>
            </a:extLst>
          </a:blip>
          <a:srcRect l="4938" r="26913"/>
          <a:stretch/>
        </p:blipFill>
        <p:spPr>
          <a:xfrm>
            <a:off x="0" y="1181096"/>
            <a:ext cx="2336800" cy="4572004"/>
          </a:xfrm>
          <a:prstGeom prst="rect">
            <a:avLst/>
          </a:prstGeom>
        </p:spPr>
      </p:pic>
      <p:pic>
        <p:nvPicPr>
          <p:cNvPr id="14" name="Afbeelding 13"/>
          <p:cNvPicPr>
            <a:picLocks noChangeAspect="1"/>
          </p:cNvPicPr>
          <p:nvPr/>
        </p:nvPicPr>
        <p:blipFill rotWithShape="1">
          <a:blip r:embed="rId9" cstate="print">
            <a:extLst>
              <a:ext uri="{28A0092B-C50C-407E-A947-70E740481C1C}">
                <a14:useLocalDpi xmlns:a14="http://schemas.microsoft.com/office/drawing/2010/main" val="0"/>
              </a:ext>
            </a:extLst>
          </a:blip>
          <a:srcRect t="12605"/>
          <a:stretch/>
        </p:blipFill>
        <p:spPr>
          <a:xfrm>
            <a:off x="-3" y="1181100"/>
            <a:ext cx="7781744" cy="4533899"/>
          </a:xfrm>
          <a:prstGeom prst="rect">
            <a:avLst/>
          </a:prstGeom>
        </p:spPr>
      </p:pic>
      <p:pic>
        <p:nvPicPr>
          <p:cNvPr id="15" name="Afbeelding 14"/>
          <p:cNvPicPr>
            <a:picLocks noChangeAspect="1"/>
          </p:cNvPicPr>
          <p:nvPr/>
        </p:nvPicPr>
        <p:blipFill rotWithShape="1">
          <a:blip r:embed="rId10" cstate="print">
            <a:extLst>
              <a:ext uri="{28A0092B-C50C-407E-A947-70E740481C1C}">
                <a14:useLocalDpi xmlns:a14="http://schemas.microsoft.com/office/drawing/2010/main" val="0"/>
              </a:ext>
            </a:extLst>
          </a:blip>
          <a:srcRect t="12548"/>
          <a:stretch/>
        </p:blipFill>
        <p:spPr>
          <a:xfrm>
            <a:off x="0" y="1181100"/>
            <a:ext cx="7781741" cy="4536886"/>
          </a:xfrm>
          <a:prstGeom prst="rect">
            <a:avLst/>
          </a:prstGeom>
        </p:spPr>
      </p:pic>
      <p:pic>
        <p:nvPicPr>
          <p:cNvPr id="16" name="Afbeelding 15"/>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 y="1183337"/>
            <a:ext cx="7781745" cy="5187830"/>
          </a:xfrm>
          <a:prstGeom prst="rect">
            <a:avLst/>
          </a:prstGeom>
        </p:spPr>
      </p:pic>
      <p:pic>
        <p:nvPicPr>
          <p:cNvPr id="17" name="Afbeelding 16"/>
          <p:cNvPicPr>
            <a:picLocks noChangeAspect="1"/>
          </p:cNvPicPr>
          <p:nvPr/>
        </p:nvPicPr>
        <p:blipFill rotWithShape="1">
          <a:blip r:embed="rId12" cstate="print">
            <a:extLst>
              <a:ext uri="{28A0092B-C50C-407E-A947-70E740481C1C}">
                <a14:useLocalDpi xmlns:a14="http://schemas.microsoft.com/office/drawing/2010/main" val="0"/>
              </a:ext>
            </a:extLst>
          </a:blip>
          <a:srcRect t="12605"/>
          <a:stretch/>
        </p:blipFill>
        <p:spPr>
          <a:xfrm>
            <a:off x="0" y="1181100"/>
            <a:ext cx="7781741" cy="4533898"/>
          </a:xfrm>
          <a:prstGeom prst="rect">
            <a:avLst/>
          </a:prstGeom>
        </p:spPr>
      </p:pic>
      <p:pic>
        <p:nvPicPr>
          <p:cNvPr id="18" name="Afbeelding 17"/>
          <p:cNvPicPr>
            <a:picLocks noChangeAspect="1"/>
          </p:cNvPicPr>
          <p:nvPr/>
        </p:nvPicPr>
        <p:blipFill rotWithShape="1">
          <a:blip r:embed="rId13" cstate="print">
            <a:extLst>
              <a:ext uri="{28A0092B-C50C-407E-A947-70E740481C1C}">
                <a14:useLocalDpi xmlns:a14="http://schemas.microsoft.com/office/drawing/2010/main" val="0"/>
              </a:ext>
            </a:extLst>
          </a:blip>
          <a:srcRect t="6986" b="-3812"/>
          <a:stretch/>
        </p:blipFill>
        <p:spPr>
          <a:xfrm>
            <a:off x="0" y="1181095"/>
            <a:ext cx="7781741" cy="4838697"/>
          </a:xfrm>
          <a:prstGeom prst="rect">
            <a:avLst/>
          </a:prstGeom>
        </p:spPr>
      </p:pic>
      <p:pic>
        <p:nvPicPr>
          <p:cNvPr id="19" name="Afbeelding 18"/>
          <p:cNvPicPr>
            <a:picLocks noChangeAspect="1"/>
          </p:cNvPicPr>
          <p:nvPr/>
        </p:nvPicPr>
        <p:blipFill rotWithShape="1">
          <a:blip r:embed="rId14" cstate="print">
            <a:extLst>
              <a:ext uri="{28A0092B-C50C-407E-A947-70E740481C1C}">
                <a14:useLocalDpi xmlns:a14="http://schemas.microsoft.com/office/drawing/2010/main" val="0"/>
              </a:ext>
            </a:extLst>
          </a:blip>
          <a:srcRect t="17645"/>
          <a:stretch/>
        </p:blipFill>
        <p:spPr>
          <a:xfrm>
            <a:off x="-476250" y="1181100"/>
            <a:ext cx="8257991" cy="4533899"/>
          </a:xfrm>
          <a:prstGeom prst="rect">
            <a:avLst/>
          </a:prstGeom>
        </p:spPr>
      </p:pic>
    </p:spTree>
    <p:extLst>
      <p:ext uri="{BB962C8B-B14F-4D97-AF65-F5344CB8AC3E}">
        <p14:creationId xmlns:p14="http://schemas.microsoft.com/office/powerpoint/2010/main" val="182258895"/>
      </p:ext>
    </p:extLst>
  </p:cSld>
  <p:clrMapOvr>
    <a:masterClrMapping/>
  </p:clrMapOvr>
  <mc:AlternateContent xmlns:mc="http://schemas.openxmlformats.org/markup-compatibility/2006" xmlns:p14="http://schemas.microsoft.com/office/powerpoint/2010/main">
    <mc:Choice Requires="p14">
      <p:transition p14:dur="0" advClick="0" advTm="55000"/>
    </mc:Choice>
    <mc:Fallback xmlns="">
      <p:transition advClick="0" advTm="55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500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5000"/>
                                  </p:stCondLst>
                                  <p:childTnLst>
                                    <p:set>
                                      <p:cBhvr>
                                        <p:cTn id="8" dur="1" fill="hold">
                                          <p:stCondLst>
                                            <p:cond delay="0"/>
                                          </p:stCondLst>
                                        </p:cTn>
                                        <p:tgtEl>
                                          <p:spTgt spid="8"/>
                                        </p:tgtEl>
                                        <p:attrNameLst>
                                          <p:attrName>style.visibility</p:attrName>
                                        </p:attrNameLst>
                                      </p:cBhvr>
                                      <p:to>
                                        <p:strVal val="visible"/>
                                      </p:to>
                                    </p:set>
                                  </p:childTnLst>
                                </p:cTn>
                              </p:par>
                            </p:childTnLst>
                          </p:cTn>
                        </p:par>
                        <p:par>
                          <p:cTn id="9" fill="hold">
                            <p:stCondLst>
                              <p:cond delay="5000"/>
                            </p:stCondLst>
                            <p:childTnLst>
                              <p:par>
                                <p:cTn id="10" presetID="1" presetClass="entr" presetSubtype="0" fill="hold" nodeType="afterEffect">
                                  <p:stCondLst>
                                    <p:cond delay="5000"/>
                                  </p:stCondLst>
                                  <p:childTnLst>
                                    <p:set>
                                      <p:cBhvr>
                                        <p:cTn id="11" dur="1" fill="hold">
                                          <p:stCondLst>
                                            <p:cond delay="0"/>
                                          </p:stCondLst>
                                        </p:cTn>
                                        <p:tgtEl>
                                          <p:spTgt spid="9"/>
                                        </p:tgtEl>
                                        <p:attrNameLst>
                                          <p:attrName>style.visibility</p:attrName>
                                        </p:attrNameLst>
                                      </p:cBhvr>
                                      <p:to>
                                        <p:strVal val="visible"/>
                                      </p:to>
                                    </p:set>
                                  </p:childTnLst>
                                </p:cTn>
                              </p:par>
                            </p:childTnLst>
                          </p:cTn>
                        </p:par>
                        <p:par>
                          <p:cTn id="12" fill="hold">
                            <p:stCondLst>
                              <p:cond delay="10000"/>
                            </p:stCondLst>
                            <p:childTnLst>
                              <p:par>
                                <p:cTn id="13" presetID="1" presetClass="entr" presetSubtype="0" fill="hold" nodeType="afterEffect">
                                  <p:stCondLst>
                                    <p:cond delay="5000"/>
                                  </p:stCondLst>
                                  <p:childTnLst>
                                    <p:set>
                                      <p:cBhvr>
                                        <p:cTn id="14" dur="1" fill="hold">
                                          <p:stCondLst>
                                            <p:cond delay="0"/>
                                          </p:stCondLst>
                                        </p:cTn>
                                        <p:tgtEl>
                                          <p:spTgt spid="11"/>
                                        </p:tgtEl>
                                        <p:attrNameLst>
                                          <p:attrName>style.visibility</p:attrName>
                                        </p:attrNameLst>
                                      </p:cBhvr>
                                      <p:to>
                                        <p:strVal val="visible"/>
                                      </p:to>
                                    </p:set>
                                  </p:childTnLst>
                                </p:cTn>
                              </p:par>
                            </p:childTnLst>
                          </p:cTn>
                        </p:par>
                        <p:par>
                          <p:cTn id="15" fill="hold">
                            <p:stCondLst>
                              <p:cond delay="15000"/>
                            </p:stCondLst>
                            <p:childTnLst>
                              <p:par>
                                <p:cTn id="16" presetID="1" presetClass="entr" presetSubtype="0" fill="hold" nodeType="afterEffect">
                                  <p:stCondLst>
                                    <p:cond delay="5000"/>
                                  </p:stCondLst>
                                  <p:childTnLst>
                                    <p:set>
                                      <p:cBhvr>
                                        <p:cTn id="17" dur="1" fill="hold">
                                          <p:stCondLst>
                                            <p:cond delay="0"/>
                                          </p:stCondLst>
                                        </p:cTn>
                                        <p:tgtEl>
                                          <p:spTgt spid="12"/>
                                        </p:tgtEl>
                                        <p:attrNameLst>
                                          <p:attrName>style.visibility</p:attrName>
                                        </p:attrNameLst>
                                      </p:cBhvr>
                                      <p:to>
                                        <p:strVal val="visible"/>
                                      </p:to>
                                    </p:set>
                                  </p:childTnLst>
                                </p:cTn>
                              </p:par>
                              <p:par>
                                <p:cTn id="18" presetID="1" presetClass="entr" presetSubtype="0" fill="hold" nodeType="withEffect">
                                  <p:stCondLst>
                                    <p:cond delay="5000"/>
                                  </p:stCondLst>
                                  <p:childTnLst>
                                    <p:set>
                                      <p:cBhvr>
                                        <p:cTn id="19" dur="1" fill="hold">
                                          <p:stCondLst>
                                            <p:cond delay="0"/>
                                          </p:stCondLst>
                                        </p:cTn>
                                        <p:tgtEl>
                                          <p:spTgt spid="13"/>
                                        </p:tgtEl>
                                        <p:attrNameLst>
                                          <p:attrName>style.visibility</p:attrName>
                                        </p:attrNameLst>
                                      </p:cBhvr>
                                      <p:to>
                                        <p:strVal val="visible"/>
                                      </p:to>
                                    </p:set>
                                  </p:childTnLst>
                                </p:cTn>
                              </p:par>
                            </p:childTnLst>
                          </p:cTn>
                        </p:par>
                        <p:par>
                          <p:cTn id="20" fill="hold">
                            <p:stCondLst>
                              <p:cond delay="20000"/>
                            </p:stCondLst>
                            <p:childTnLst>
                              <p:par>
                                <p:cTn id="21" presetID="1" presetClass="entr" presetSubtype="0" fill="hold" nodeType="afterEffect">
                                  <p:stCondLst>
                                    <p:cond delay="5000"/>
                                  </p:stCondLst>
                                  <p:childTnLst>
                                    <p:set>
                                      <p:cBhvr>
                                        <p:cTn id="22" dur="1" fill="hold">
                                          <p:stCondLst>
                                            <p:cond delay="0"/>
                                          </p:stCondLst>
                                        </p:cTn>
                                        <p:tgtEl>
                                          <p:spTgt spid="14"/>
                                        </p:tgtEl>
                                        <p:attrNameLst>
                                          <p:attrName>style.visibility</p:attrName>
                                        </p:attrNameLst>
                                      </p:cBhvr>
                                      <p:to>
                                        <p:strVal val="visible"/>
                                      </p:to>
                                    </p:set>
                                  </p:childTnLst>
                                </p:cTn>
                              </p:par>
                            </p:childTnLst>
                          </p:cTn>
                        </p:par>
                        <p:par>
                          <p:cTn id="23" fill="hold">
                            <p:stCondLst>
                              <p:cond delay="25000"/>
                            </p:stCondLst>
                            <p:childTnLst>
                              <p:par>
                                <p:cTn id="24" presetID="1" presetClass="entr" presetSubtype="0" fill="hold" nodeType="afterEffect">
                                  <p:stCondLst>
                                    <p:cond delay="5000"/>
                                  </p:stCondLst>
                                  <p:childTnLst>
                                    <p:set>
                                      <p:cBhvr>
                                        <p:cTn id="25" dur="1" fill="hold">
                                          <p:stCondLst>
                                            <p:cond delay="0"/>
                                          </p:stCondLst>
                                        </p:cTn>
                                        <p:tgtEl>
                                          <p:spTgt spid="15"/>
                                        </p:tgtEl>
                                        <p:attrNameLst>
                                          <p:attrName>style.visibility</p:attrName>
                                        </p:attrNameLst>
                                      </p:cBhvr>
                                      <p:to>
                                        <p:strVal val="visible"/>
                                      </p:to>
                                    </p:set>
                                  </p:childTnLst>
                                </p:cTn>
                              </p:par>
                            </p:childTnLst>
                          </p:cTn>
                        </p:par>
                        <p:par>
                          <p:cTn id="26" fill="hold">
                            <p:stCondLst>
                              <p:cond delay="30000"/>
                            </p:stCondLst>
                            <p:childTnLst>
                              <p:par>
                                <p:cTn id="27" presetID="1" presetClass="entr" presetSubtype="0" fill="hold" nodeType="afterEffect">
                                  <p:stCondLst>
                                    <p:cond delay="5000"/>
                                  </p:stCondLst>
                                  <p:childTnLst>
                                    <p:set>
                                      <p:cBhvr>
                                        <p:cTn id="28" dur="1" fill="hold">
                                          <p:stCondLst>
                                            <p:cond delay="0"/>
                                          </p:stCondLst>
                                        </p:cTn>
                                        <p:tgtEl>
                                          <p:spTgt spid="16"/>
                                        </p:tgtEl>
                                        <p:attrNameLst>
                                          <p:attrName>style.visibility</p:attrName>
                                        </p:attrNameLst>
                                      </p:cBhvr>
                                      <p:to>
                                        <p:strVal val="visible"/>
                                      </p:to>
                                    </p:set>
                                  </p:childTnLst>
                                </p:cTn>
                              </p:par>
                            </p:childTnLst>
                          </p:cTn>
                        </p:par>
                        <p:par>
                          <p:cTn id="29" fill="hold">
                            <p:stCondLst>
                              <p:cond delay="35000"/>
                            </p:stCondLst>
                            <p:childTnLst>
                              <p:par>
                                <p:cTn id="30" presetID="1" presetClass="entr" presetSubtype="0" fill="hold" nodeType="afterEffect">
                                  <p:stCondLst>
                                    <p:cond delay="5000"/>
                                  </p:stCondLst>
                                  <p:childTnLst>
                                    <p:set>
                                      <p:cBhvr>
                                        <p:cTn id="31" dur="1" fill="hold">
                                          <p:stCondLst>
                                            <p:cond delay="0"/>
                                          </p:stCondLst>
                                        </p:cTn>
                                        <p:tgtEl>
                                          <p:spTgt spid="17"/>
                                        </p:tgtEl>
                                        <p:attrNameLst>
                                          <p:attrName>style.visibility</p:attrName>
                                        </p:attrNameLst>
                                      </p:cBhvr>
                                      <p:to>
                                        <p:strVal val="visible"/>
                                      </p:to>
                                    </p:set>
                                  </p:childTnLst>
                                </p:cTn>
                              </p:par>
                            </p:childTnLst>
                          </p:cTn>
                        </p:par>
                        <p:par>
                          <p:cTn id="32" fill="hold">
                            <p:stCondLst>
                              <p:cond delay="40000"/>
                            </p:stCondLst>
                            <p:childTnLst>
                              <p:par>
                                <p:cTn id="33" presetID="1" presetClass="entr" presetSubtype="0" fill="hold" nodeType="afterEffect">
                                  <p:stCondLst>
                                    <p:cond delay="5000"/>
                                  </p:stCondLst>
                                  <p:childTnLst>
                                    <p:set>
                                      <p:cBhvr>
                                        <p:cTn id="34" dur="1" fill="hold">
                                          <p:stCondLst>
                                            <p:cond delay="0"/>
                                          </p:stCondLst>
                                        </p:cTn>
                                        <p:tgtEl>
                                          <p:spTgt spid="18"/>
                                        </p:tgtEl>
                                        <p:attrNameLst>
                                          <p:attrName>style.visibility</p:attrName>
                                        </p:attrNameLst>
                                      </p:cBhvr>
                                      <p:to>
                                        <p:strVal val="visible"/>
                                      </p:to>
                                    </p:set>
                                  </p:childTnLst>
                                </p:cTn>
                              </p:par>
                            </p:childTnLst>
                          </p:cTn>
                        </p:par>
                        <p:par>
                          <p:cTn id="35" fill="hold">
                            <p:stCondLst>
                              <p:cond delay="45000"/>
                            </p:stCondLst>
                            <p:childTnLst>
                              <p:par>
                                <p:cTn id="36" presetID="1" presetClass="entr" presetSubtype="0" fill="hold" nodeType="afterEffect">
                                  <p:stCondLst>
                                    <p:cond delay="5000"/>
                                  </p:stCondLst>
                                  <p:childTnLst>
                                    <p:set>
                                      <p:cBhvr>
                                        <p:cTn id="37" dur="1" fill="hold">
                                          <p:stCondLst>
                                            <p:cond delay="0"/>
                                          </p:stCondLst>
                                        </p:cTn>
                                        <p:tgtEl>
                                          <p:spTgt spid="1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Tijdelijke aanduiding voor inhoud 4"/>
          <p:cNvPicPr>
            <a:picLocks noGrp="1" noChangeAspect="1"/>
          </p:cNvPicPr>
          <p:nvPr>
            <p:ph idx="1"/>
          </p:nvPr>
        </p:nvPicPr>
        <p:blipFill rotWithShape="1">
          <a:blip r:embed="rId2" cstate="print">
            <a:extLst>
              <a:ext uri="{28A0092B-C50C-407E-A947-70E740481C1C}">
                <a14:useLocalDpi xmlns:a14="http://schemas.microsoft.com/office/drawing/2010/main" val="0"/>
              </a:ext>
            </a:extLst>
          </a:blip>
          <a:srcRect t="14114"/>
          <a:stretch/>
        </p:blipFill>
        <p:spPr>
          <a:xfrm>
            <a:off x="0" y="1257300"/>
            <a:ext cx="7823200" cy="4479365"/>
          </a:xfrm>
        </p:spPr>
      </p:pic>
      <p:sp>
        <p:nvSpPr>
          <p:cNvPr id="3" name="Titel 2"/>
          <p:cNvSpPr>
            <a:spLocks noGrp="1"/>
          </p:cNvSpPr>
          <p:nvPr>
            <p:ph type="title"/>
          </p:nvPr>
        </p:nvSpPr>
        <p:spPr>
          <a:xfrm>
            <a:off x="508000" y="228865"/>
            <a:ext cx="6604000" cy="952235"/>
          </a:xfrm>
        </p:spPr>
        <p:txBody>
          <a:bodyPr/>
          <a:lstStyle/>
          <a:p>
            <a:r>
              <a:rPr lang="nl-NL" dirty="0" smtClean="0"/>
              <a:t>Vieren</a:t>
            </a:r>
            <a:endParaRPr lang="nl-NL" dirty="0"/>
          </a:p>
        </p:txBody>
      </p:sp>
      <p:sp>
        <p:nvSpPr>
          <p:cNvPr id="4" name="Tijdelijke aanduiding voor inhoud 1"/>
          <p:cNvSpPr txBox="1">
            <a:spLocks/>
          </p:cNvSpPr>
          <p:nvPr/>
        </p:nvSpPr>
        <p:spPr bwMode="auto">
          <a:xfrm>
            <a:off x="7975600" y="1866900"/>
            <a:ext cx="1676400" cy="36576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marL="342893" indent="-342893" algn="l" rtl="0" eaLnBrk="0" fontAlgn="base" hangingPunct="0">
              <a:spcBef>
                <a:spcPct val="20000"/>
              </a:spcBef>
              <a:spcAft>
                <a:spcPct val="0"/>
              </a:spcAft>
              <a:buClr>
                <a:srgbClr val="CECFE9"/>
              </a:buClr>
              <a:buFont typeface="Wingdings" panose="05000000000000000000" pitchFamily="2" charset="2"/>
              <a:buChar char=""/>
              <a:defRPr lang="en-US" sz="2400">
                <a:solidFill>
                  <a:schemeClr val="bg1"/>
                </a:solidFill>
                <a:latin typeface="+mn-lt"/>
                <a:ea typeface="+mn-ea"/>
                <a:cs typeface="+mn-cs"/>
              </a:defRPr>
            </a:lvl1pPr>
            <a:lvl2pPr marL="855645" indent="-398455" algn="l" rtl="0" eaLnBrk="0" fontAlgn="base" hangingPunct="0">
              <a:spcBef>
                <a:spcPct val="20000"/>
              </a:spcBef>
              <a:spcAft>
                <a:spcPct val="0"/>
              </a:spcAft>
              <a:buClr>
                <a:srgbClr val="CECFE9"/>
              </a:buClr>
              <a:buFont typeface="Wingdings" panose="05000000000000000000" pitchFamily="2" charset="2"/>
              <a:buChar char="n"/>
              <a:defRPr sz="2400">
                <a:solidFill>
                  <a:schemeClr val="bg1"/>
                </a:solidFill>
                <a:latin typeface="+mn-lt"/>
              </a:defRPr>
            </a:lvl2pPr>
            <a:lvl3pPr marL="1262038" indent="-292094" algn="l" rtl="0" eaLnBrk="0" fontAlgn="base" hangingPunct="0">
              <a:spcBef>
                <a:spcPct val="20000"/>
              </a:spcBef>
              <a:spcAft>
                <a:spcPct val="0"/>
              </a:spcAft>
              <a:buClr>
                <a:srgbClr val="CECFE9"/>
              </a:buClr>
              <a:buFont typeface="Wingdings" panose="05000000000000000000" pitchFamily="2" charset="2"/>
              <a:buChar char="n"/>
              <a:defRPr sz="2200">
                <a:solidFill>
                  <a:schemeClr val="bg1"/>
                </a:solidFill>
                <a:latin typeface="+mn-lt"/>
              </a:defRPr>
            </a:lvl3pPr>
            <a:lvl4pPr marL="1706529" indent="-228595" algn="l" rtl="0" eaLnBrk="0" fontAlgn="base" hangingPunct="0">
              <a:spcBef>
                <a:spcPct val="20000"/>
              </a:spcBef>
              <a:spcAft>
                <a:spcPct val="0"/>
              </a:spcAft>
              <a:buClr>
                <a:srgbClr val="CECFE9"/>
              </a:buClr>
              <a:buFont typeface="Wingdings" panose="05000000000000000000" pitchFamily="2" charset="2"/>
              <a:buChar char="n"/>
              <a:defRPr sz="2000">
                <a:solidFill>
                  <a:schemeClr val="bg1"/>
                </a:solidFill>
                <a:latin typeface="+mn-lt"/>
              </a:defRPr>
            </a:lvl4pPr>
            <a:lvl5pPr marL="2116096" indent="-228595" algn="l" rtl="0" eaLnBrk="0" fontAlgn="base" hangingPunct="0">
              <a:spcBef>
                <a:spcPct val="20000"/>
              </a:spcBef>
              <a:spcAft>
                <a:spcPct val="0"/>
              </a:spcAft>
              <a:buClr>
                <a:srgbClr val="CECFE9"/>
              </a:buClr>
              <a:buFont typeface="Wingdings" panose="05000000000000000000" pitchFamily="2" charset="2"/>
              <a:buChar char="n"/>
              <a:defRPr>
                <a:solidFill>
                  <a:schemeClr val="bg1"/>
                </a:solidFill>
                <a:latin typeface="+mn-lt"/>
              </a:defRPr>
            </a:lvl5pPr>
            <a:lvl6pPr marL="2573286" indent="-228595" algn="l" rtl="0" fontAlgn="base">
              <a:spcBef>
                <a:spcPct val="20000"/>
              </a:spcBef>
              <a:spcAft>
                <a:spcPct val="0"/>
              </a:spcAft>
              <a:buBlip>
                <a:blip r:embed="rId3"/>
              </a:buBlip>
              <a:defRPr>
                <a:solidFill>
                  <a:schemeClr val="tx1"/>
                </a:solidFill>
                <a:latin typeface="+mn-lt"/>
              </a:defRPr>
            </a:lvl6pPr>
            <a:lvl7pPr marL="3030477" indent="-228595" algn="l" rtl="0" fontAlgn="base">
              <a:spcBef>
                <a:spcPct val="20000"/>
              </a:spcBef>
              <a:spcAft>
                <a:spcPct val="0"/>
              </a:spcAft>
              <a:buBlip>
                <a:blip r:embed="rId3"/>
              </a:buBlip>
              <a:defRPr>
                <a:solidFill>
                  <a:schemeClr val="tx1"/>
                </a:solidFill>
                <a:latin typeface="+mn-lt"/>
              </a:defRPr>
            </a:lvl7pPr>
            <a:lvl8pPr marL="3487668" indent="-228595" algn="l" rtl="0" fontAlgn="base">
              <a:spcBef>
                <a:spcPct val="20000"/>
              </a:spcBef>
              <a:spcAft>
                <a:spcPct val="0"/>
              </a:spcAft>
              <a:buBlip>
                <a:blip r:embed="rId3"/>
              </a:buBlip>
              <a:defRPr>
                <a:solidFill>
                  <a:schemeClr val="tx1"/>
                </a:solidFill>
                <a:latin typeface="+mn-lt"/>
              </a:defRPr>
            </a:lvl8pPr>
            <a:lvl9pPr marL="3944859" indent="-228595" algn="l" rtl="0" fontAlgn="base">
              <a:spcBef>
                <a:spcPct val="20000"/>
              </a:spcBef>
              <a:spcAft>
                <a:spcPct val="0"/>
              </a:spcAft>
              <a:buBlip>
                <a:blip r:embed="rId3"/>
              </a:buBlip>
              <a:defRPr>
                <a:solidFill>
                  <a:schemeClr val="tx1"/>
                </a:solidFill>
                <a:latin typeface="+mn-lt"/>
              </a:defRPr>
            </a:lvl9pPr>
          </a:lstStyle>
          <a:p>
            <a:pPr marL="0" indent="0" algn="ctr">
              <a:buFont typeface="Wingdings" panose="05000000000000000000" pitchFamily="2" charset="2"/>
              <a:buNone/>
            </a:pPr>
            <a:r>
              <a:rPr lang="nl-NL" kern="0" smtClean="0"/>
              <a:t>Samen als huisgezin van</a:t>
            </a:r>
            <a:br>
              <a:rPr lang="nl-NL" kern="0" smtClean="0"/>
            </a:br>
            <a:r>
              <a:rPr lang="nl-NL" kern="0" smtClean="0"/>
              <a:t>God genieten</a:t>
            </a:r>
            <a:endParaRPr lang="nl-NL" kern="0" dirty="0"/>
          </a:p>
        </p:txBody>
      </p:sp>
      <p:pic>
        <p:nvPicPr>
          <p:cNvPr id="7" name="Afbeelding 6"/>
          <p:cNvPicPr>
            <a:picLocks noChangeAspect="1"/>
          </p:cNvPicPr>
          <p:nvPr/>
        </p:nvPicPr>
        <p:blipFill rotWithShape="1">
          <a:blip r:embed="rId4" cstate="print">
            <a:extLst>
              <a:ext uri="{28A0092B-C50C-407E-A947-70E740481C1C}">
                <a14:useLocalDpi xmlns:a14="http://schemas.microsoft.com/office/drawing/2010/main" val="0"/>
              </a:ext>
            </a:extLst>
          </a:blip>
          <a:srcRect t="14114"/>
          <a:stretch/>
        </p:blipFill>
        <p:spPr>
          <a:xfrm>
            <a:off x="0" y="1257300"/>
            <a:ext cx="7823200" cy="4479364"/>
          </a:xfrm>
          <a:prstGeom prst="rect">
            <a:avLst/>
          </a:prstGeom>
        </p:spPr>
      </p:pic>
      <p:pic>
        <p:nvPicPr>
          <p:cNvPr id="8" name="Afbeelding 7"/>
          <p:cNvPicPr>
            <a:picLocks noChangeAspect="1"/>
          </p:cNvPicPr>
          <p:nvPr/>
        </p:nvPicPr>
        <p:blipFill rotWithShape="1">
          <a:blip r:embed="rId5" cstate="print">
            <a:extLst>
              <a:ext uri="{28A0092B-C50C-407E-A947-70E740481C1C}">
                <a14:useLocalDpi xmlns:a14="http://schemas.microsoft.com/office/drawing/2010/main" val="0"/>
              </a:ext>
            </a:extLst>
          </a:blip>
          <a:srcRect t="14114"/>
          <a:stretch/>
        </p:blipFill>
        <p:spPr>
          <a:xfrm>
            <a:off x="0" y="1257300"/>
            <a:ext cx="7823200" cy="4479363"/>
          </a:xfrm>
          <a:prstGeom prst="rect">
            <a:avLst/>
          </a:prstGeom>
        </p:spPr>
      </p:pic>
      <p:pic>
        <p:nvPicPr>
          <p:cNvPr id="9" name="Afbeelding 8"/>
          <p:cNvPicPr>
            <a:picLocks noChangeAspect="1"/>
          </p:cNvPicPr>
          <p:nvPr/>
        </p:nvPicPr>
        <p:blipFill rotWithShape="1">
          <a:blip r:embed="rId6" cstate="print">
            <a:extLst>
              <a:ext uri="{28A0092B-C50C-407E-A947-70E740481C1C}">
                <a14:useLocalDpi xmlns:a14="http://schemas.microsoft.com/office/drawing/2010/main" val="0"/>
              </a:ext>
            </a:extLst>
          </a:blip>
          <a:srcRect t="13999"/>
          <a:stretch/>
        </p:blipFill>
        <p:spPr>
          <a:xfrm>
            <a:off x="10459" y="1257299"/>
            <a:ext cx="7812741" cy="4479365"/>
          </a:xfrm>
          <a:prstGeom prst="rect">
            <a:avLst/>
          </a:prstGeom>
        </p:spPr>
      </p:pic>
      <p:pic>
        <p:nvPicPr>
          <p:cNvPr id="10" name="Afbeelding 9"/>
          <p:cNvPicPr>
            <a:picLocks noChangeAspect="1"/>
          </p:cNvPicPr>
          <p:nvPr/>
        </p:nvPicPr>
        <p:blipFill rotWithShape="1">
          <a:blip r:embed="rId7" cstate="print">
            <a:extLst>
              <a:ext uri="{28A0092B-C50C-407E-A947-70E740481C1C}">
                <a14:useLocalDpi xmlns:a14="http://schemas.microsoft.com/office/drawing/2010/main" val="0"/>
              </a:ext>
            </a:extLst>
          </a:blip>
          <a:srcRect t="14114"/>
          <a:stretch/>
        </p:blipFill>
        <p:spPr>
          <a:xfrm>
            <a:off x="0" y="1235638"/>
            <a:ext cx="7823200" cy="4479362"/>
          </a:xfrm>
          <a:prstGeom prst="rect">
            <a:avLst/>
          </a:prstGeom>
        </p:spPr>
      </p:pic>
    </p:spTree>
    <p:extLst>
      <p:ext uri="{BB962C8B-B14F-4D97-AF65-F5344CB8AC3E}">
        <p14:creationId xmlns:p14="http://schemas.microsoft.com/office/powerpoint/2010/main" val="1054732099"/>
      </p:ext>
    </p:extLst>
  </p:cSld>
  <p:clrMapOvr>
    <a:masterClrMapping/>
  </p:clrMapOvr>
  <mc:AlternateContent xmlns:mc="http://schemas.openxmlformats.org/markup-compatibility/2006" xmlns:p14="http://schemas.microsoft.com/office/powerpoint/2010/main">
    <mc:Choice Requires="p14">
      <p:transition p14:dur="0" advClick="0" advTm="25000"/>
    </mc:Choice>
    <mc:Fallback xmlns="">
      <p:transition advClick="0" advTm="25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5000"/>
                                  </p:stCondLst>
                                  <p:childTnLst>
                                    <p:set>
                                      <p:cBhvr>
                                        <p:cTn id="6" dur="1" fill="hold">
                                          <p:stCondLst>
                                            <p:cond delay="0"/>
                                          </p:stCondLst>
                                        </p:cTn>
                                        <p:tgtEl>
                                          <p:spTgt spid="7"/>
                                        </p:tgtEl>
                                        <p:attrNameLst>
                                          <p:attrName>style.visibility</p:attrName>
                                        </p:attrNameLst>
                                      </p:cBhvr>
                                      <p:to>
                                        <p:strVal val="visible"/>
                                      </p:to>
                                    </p:set>
                                  </p:childTnLst>
                                </p:cTn>
                              </p:par>
                            </p:childTnLst>
                          </p:cTn>
                        </p:par>
                        <p:par>
                          <p:cTn id="7" fill="hold">
                            <p:stCondLst>
                              <p:cond delay="5000"/>
                            </p:stCondLst>
                            <p:childTnLst>
                              <p:par>
                                <p:cTn id="8" presetID="1" presetClass="entr" presetSubtype="0" fill="hold" nodeType="afterEffect">
                                  <p:stCondLst>
                                    <p:cond delay="5000"/>
                                  </p:stCondLst>
                                  <p:childTnLst>
                                    <p:set>
                                      <p:cBhvr>
                                        <p:cTn id="9" dur="1" fill="hold">
                                          <p:stCondLst>
                                            <p:cond delay="0"/>
                                          </p:stCondLst>
                                        </p:cTn>
                                        <p:tgtEl>
                                          <p:spTgt spid="8"/>
                                        </p:tgtEl>
                                        <p:attrNameLst>
                                          <p:attrName>style.visibility</p:attrName>
                                        </p:attrNameLst>
                                      </p:cBhvr>
                                      <p:to>
                                        <p:strVal val="visible"/>
                                      </p:to>
                                    </p:set>
                                  </p:childTnLst>
                                </p:cTn>
                              </p:par>
                            </p:childTnLst>
                          </p:cTn>
                        </p:par>
                        <p:par>
                          <p:cTn id="10" fill="hold">
                            <p:stCondLst>
                              <p:cond delay="10000"/>
                            </p:stCondLst>
                            <p:childTnLst>
                              <p:par>
                                <p:cTn id="11" presetID="1" presetClass="entr" presetSubtype="0" fill="hold" nodeType="afterEffect">
                                  <p:stCondLst>
                                    <p:cond delay="5000"/>
                                  </p:stCondLst>
                                  <p:childTnLst>
                                    <p:set>
                                      <p:cBhvr>
                                        <p:cTn id="12" dur="1" fill="hold">
                                          <p:stCondLst>
                                            <p:cond delay="0"/>
                                          </p:stCondLst>
                                        </p:cTn>
                                        <p:tgtEl>
                                          <p:spTgt spid="9"/>
                                        </p:tgtEl>
                                        <p:attrNameLst>
                                          <p:attrName>style.visibility</p:attrName>
                                        </p:attrNameLst>
                                      </p:cBhvr>
                                      <p:to>
                                        <p:strVal val="visible"/>
                                      </p:to>
                                    </p:set>
                                  </p:childTnLst>
                                </p:cTn>
                              </p:par>
                            </p:childTnLst>
                          </p:cTn>
                        </p:par>
                        <p:par>
                          <p:cTn id="13" fill="hold">
                            <p:stCondLst>
                              <p:cond delay="15000"/>
                            </p:stCondLst>
                            <p:childTnLst>
                              <p:par>
                                <p:cTn id="14" presetID="1" presetClass="entr" presetSubtype="0" fill="hold" nodeType="afterEffect">
                                  <p:stCondLst>
                                    <p:cond delay="5000"/>
                                  </p:stCondLst>
                                  <p:childTnLst>
                                    <p:set>
                                      <p:cBhvr>
                                        <p:cTn id="15"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cap="none" dirty="0" smtClean="0"/>
              <a:t>Vastendagen…</a:t>
            </a:r>
            <a:endParaRPr lang="nl-NL" cap="none" dirty="0"/>
          </a:p>
        </p:txBody>
      </p:sp>
      <p:sp>
        <p:nvSpPr>
          <p:cNvPr id="3" name="Tijdelijke aanduiding voor tekst 2"/>
          <p:cNvSpPr>
            <a:spLocks noGrp="1"/>
          </p:cNvSpPr>
          <p:nvPr>
            <p:ph type="body" idx="1"/>
          </p:nvPr>
        </p:nvSpPr>
        <p:spPr/>
        <p:txBody>
          <a:bodyPr/>
          <a:lstStyle/>
          <a:p>
            <a:r>
              <a:rPr lang="nl-NL" dirty="0" smtClean="0"/>
              <a:t>Samen God zoeken tijdens de</a:t>
            </a:r>
            <a:endParaRPr lang="nl-NL" dirty="0"/>
          </a:p>
        </p:txBody>
      </p:sp>
    </p:spTree>
    <p:extLst>
      <p:ext uri="{BB962C8B-B14F-4D97-AF65-F5344CB8AC3E}">
        <p14:creationId xmlns:p14="http://schemas.microsoft.com/office/powerpoint/2010/main" val="1346721721"/>
      </p:ext>
    </p:extLst>
  </p:cSld>
  <p:clrMapOvr>
    <a:masterClrMapping/>
  </p:clrMapOvr>
  <mc:AlternateContent xmlns:mc="http://schemas.openxmlformats.org/markup-compatibility/2006" xmlns:p14="http://schemas.microsoft.com/office/powerpoint/2010/main">
    <mc:Choice Requires="p14">
      <p:transition p14:dur="0" advClick="0" advTm="5000"/>
    </mc:Choice>
    <mc:Fallback xmlns="">
      <p:transition advClick="0" advTm="5000"/>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p:cNvSpPr>
            <a:spLocks noGrp="1"/>
          </p:cNvSpPr>
          <p:nvPr>
            <p:ph idx="1"/>
          </p:nvPr>
        </p:nvSpPr>
        <p:spPr>
          <a:xfrm>
            <a:off x="8280400" y="1638300"/>
            <a:ext cx="1371600" cy="3657600"/>
          </a:xfrm>
        </p:spPr>
        <p:txBody>
          <a:bodyPr/>
          <a:lstStyle/>
          <a:p>
            <a:pPr marL="0" indent="0" algn="ctr">
              <a:buNone/>
            </a:pPr>
            <a:endParaRPr lang="nl-NL" dirty="0"/>
          </a:p>
          <a:p>
            <a:pPr marL="0" indent="0" algn="ctr">
              <a:buNone/>
            </a:pPr>
            <a:r>
              <a:rPr lang="nl-NL" dirty="0" smtClean="0"/>
              <a:t>Samen God zoeken</a:t>
            </a:r>
            <a:br>
              <a:rPr lang="nl-NL" dirty="0" smtClean="0"/>
            </a:br>
            <a:r>
              <a:rPr lang="nl-NL" dirty="0" smtClean="0"/>
              <a:t>met</a:t>
            </a:r>
            <a:br>
              <a:rPr lang="nl-NL" dirty="0" smtClean="0"/>
            </a:br>
            <a:r>
              <a:rPr lang="nl-NL" dirty="0" smtClean="0"/>
              <a:t>gebed</a:t>
            </a:r>
            <a:br>
              <a:rPr lang="nl-NL" dirty="0" smtClean="0"/>
            </a:br>
            <a:r>
              <a:rPr lang="nl-NL" dirty="0" smtClean="0"/>
              <a:t>en</a:t>
            </a:r>
            <a:br>
              <a:rPr lang="nl-NL" dirty="0" smtClean="0"/>
            </a:br>
            <a:r>
              <a:rPr lang="nl-NL" dirty="0" smtClean="0"/>
              <a:t>vasten</a:t>
            </a:r>
          </a:p>
        </p:txBody>
      </p:sp>
      <p:sp>
        <p:nvSpPr>
          <p:cNvPr id="3" name="Titel 2"/>
          <p:cNvSpPr>
            <a:spLocks noGrp="1"/>
          </p:cNvSpPr>
          <p:nvPr>
            <p:ph type="title"/>
          </p:nvPr>
        </p:nvSpPr>
        <p:spPr>
          <a:xfrm>
            <a:off x="508000" y="228865"/>
            <a:ext cx="6604000" cy="876035"/>
          </a:xfrm>
        </p:spPr>
        <p:txBody>
          <a:bodyPr/>
          <a:lstStyle/>
          <a:p>
            <a:r>
              <a:rPr lang="nl-NL" dirty="0" smtClean="0"/>
              <a:t>Vastendagen</a:t>
            </a:r>
            <a:endParaRPr lang="nl-NL" dirty="0"/>
          </a:p>
        </p:txBody>
      </p:sp>
      <p:pic>
        <p:nvPicPr>
          <p:cNvPr id="4" name="Afbeelding 3"/>
          <p:cNvPicPr>
            <a:picLocks noChangeAspect="1"/>
          </p:cNvPicPr>
          <p:nvPr/>
        </p:nvPicPr>
        <p:blipFill rotWithShape="1">
          <a:blip r:embed="rId2" cstate="print">
            <a:extLst>
              <a:ext uri="{28A0092B-C50C-407E-A947-70E740481C1C}">
                <a14:useLocalDpi xmlns:a14="http://schemas.microsoft.com/office/drawing/2010/main" val="0"/>
              </a:ext>
            </a:extLst>
          </a:blip>
          <a:srcRect t="18913"/>
          <a:stretch/>
        </p:blipFill>
        <p:spPr>
          <a:xfrm>
            <a:off x="0" y="1485900"/>
            <a:ext cx="7823200" cy="4229099"/>
          </a:xfrm>
          <a:prstGeom prst="rect">
            <a:avLst/>
          </a:prstGeom>
        </p:spPr>
      </p:pic>
      <p:pic>
        <p:nvPicPr>
          <p:cNvPr id="5" name="Afbeelding 4"/>
          <p:cNvPicPr>
            <a:picLocks noChangeAspect="1"/>
          </p:cNvPicPr>
          <p:nvPr/>
        </p:nvPicPr>
        <p:blipFill rotWithShape="1">
          <a:blip r:embed="rId3" cstate="print">
            <a:extLst>
              <a:ext uri="{28A0092B-C50C-407E-A947-70E740481C1C}">
                <a14:useLocalDpi xmlns:a14="http://schemas.microsoft.com/office/drawing/2010/main" val="0"/>
              </a:ext>
            </a:extLst>
          </a:blip>
          <a:srcRect t="19077"/>
          <a:stretch/>
        </p:blipFill>
        <p:spPr>
          <a:xfrm>
            <a:off x="0" y="1485900"/>
            <a:ext cx="7823200" cy="4220495"/>
          </a:xfrm>
          <a:prstGeom prst="rect">
            <a:avLst/>
          </a:prstGeom>
        </p:spPr>
      </p:pic>
      <p:pic>
        <p:nvPicPr>
          <p:cNvPr id="6" name="Afbeelding 5"/>
          <p:cNvPicPr>
            <a:picLocks noChangeAspect="1"/>
          </p:cNvPicPr>
          <p:nvPr/>
        </p:nvPicPr>
        <p:blipFill rotWithShape="1">
          <a:blip r:embed="rId4">
            <a:extLst>
              <a:ext uri="{28A0092B-C50C-407E-A947-70E740481C1C}">
                <a14:useLocalDpi xmlns:a14="http://schemas.microsoft.com/office/drawing/2010/main" val="0"/>
              </a:ext>
            </a:extLst>
          </a:blip>
          <a:srcRect t="14432" b="13636"/>
          <a:stretch/>
        </p:blipFill>
        <p:spPr>
          <a:xfrm>
            <a:off x="0" y="1485900"/>
            <a:ext cx="7823200" cy="4220495"/>
          </a:xfrm>
          <a:prstGeom prst="rect">
            <a:avLst/>
          </a:prstGeom>
        </p:spPr>
      </p:pic>
      <p:pic>
        <p:nvPicPr>
          <p:cNvPr id="7" name="Afbeelding 6"/>
          <p:cNvPicPr>
            <a:picLocks noChangeAspect="1"/>
          </p:cNvPicPr>
          <p:nvPr/>
        </p:nvPicPr>
        <p:blipFill rotWithShape="1">
          <a:blip r:embed="rId5" cstate="print">
            <a:extLst>
              <a:ext uri="{28A0092B-C50C-407E-A947-70E740481C1C}">
                <a14:useLocalDpi xmlns:a14="http://schemas.microsoft.com/office/drawing/2010/main" val="0"/>
              </a:ext>
            </a:extLst>
          </a:blip>
          <a:srcRect b="18182"/>
          <a:stretch/>
        </p:blipFill>
        <p:spPr>
          <a:xfrm>
            <a:off x="0" y="1485901"/>
            <a:ext cx="7823200" cy="4267200"/>
          </a:xfrm>
          <a:prstGeom prst="rect">
            <a:avLst/>
          </a:prstGeom>
        </p:spPr>
      </p:pic>
    </p:spTree>
    <p:extLst>
      <p:ext uri="{BB962C8B-B14F-4D97-AF65-F5344CB8AC3E}">
        <p14:creationId xmlns:p14="http://schemas.microsoft.com/office/powerpoint/2010/main" val="189140670"/>
      </p:ext>
    </p:extLst>
  </p:cSld>
  <p:clrMapOvr>
    <a:masterClrMapping/>
  </p:clrMapOvr>
  <mc:AlternateContent xmlns:mc="http://schemas.openxmlformats.org/markup-compatibility/2006" xmlns:p14="http://schemas.microsoft.com/office/powerpoint/2010/main">
    <mc:Choice Requires="p14">
      <p:transition p14:dur="0" advClick="0" advTm="20000"/>
    </mc:Choice>
    <mc:Fallback xmlns="">
      <p:transition advClick="0" advTm="20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5000"/>
                                  </p:stCondLst>
                                  <p:childTnLst>
                                    <p:set>
                                      <p:cBhvr>
                                        <p:cTn id="6" dur="1" fill="hold">
                                          <p:stCondLst>
                                            <p:cond delay="0"/>
                                          </p:stCondLst>
                                        </p:cTn>
                                        <p:tgtEl>
                                          <p:spTgt spid="5"/>
                                        </p:tgtEl>
                                        <p:attrNameLst>
                                          <p:attrName>style.visibility</p:attrName>
                                        </p:attrNameLst>
                                      </p:cBhvr>
                                      <p:to>
                                        <p:strVal val="visible"/>
                                      </p:to>
                                    </p:set>
                                  </p:childTnLst>
                                </p:cTn>
                              </p:par>
                            </p:childTnLst>
                          </p:cTn>
                        </p:par>
                        <p:par>
                          <p:cTn id="7" fill="hold">
                            <p:stCondLst>
                              <p:cond delay="5000"/>
                            </p:stCondLst>
                            <p:childTnLst>
                              <p:par>
                                <p:cTn id="8" presetID="1" presetClass="entr" presetSubtype="0" fill="hold" nodeType="afterEffect">
                                  <p:stCondLst>
                                    <p:cond delay="5000"/>
                                  </p:stCondLst>
                                  <p:childTnLst>
                                    <p:set>
                                      <p:cBhvr>
                                        <p:cTn id="9" dur="1" fill="hold">
                                          <p:stCondLst>
                                            <p:cond delay="0"/>
                                          </p:stCondLst>
                                        </p:cTn>
                                        <p:tgtEl>
                                          <p:spTgt spid="6"/>
                                        </p:tgtEl>
                                        <p:attrNameLst>
                                          <p:attrName>style.visibility</p:attrName>
                                        </p:attrNameLst>
                                      </p:cBhvr>
                                      <p:to>
                                        <p:strVal val="visible"/>
                                      </p:to>
                                    </p:set>
                                  </p:childTnLst>
                                </p:cTn>
                              </p:par>
                            </p:childTnLst>
                          </p:cTn>
                        </p:par>
                        <p:par>
                          <p:cTn id="10" fill="hold">
                            <p:stCondLst>
                              <p:cond delay="10000"/>
                            </p:stCondLst>
                            <p:childTnLst>
                              <p:par>
                                <p:cTn id="11" presetID="1" presetClass="entr" presetSubtype="0" fill="hold" nodeType="afterEffect">
                                  <p:stCondLst>
                                    <p:cond delay="5000"/>
                                  </p:stCondLst>
                                  <p:childTnLst>
                                    <p:set>
                                      <p:cBhvr>
                                        <p:cTn id="12"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p:cNvSpPr>
            <a:spLocks noGrp="1"/>
          </p:cNvSpPr>
          <p:nvPr>
            <p:ph idx="1"/>
          </p:nvPr>
        </p:nvSpPr>
        <p:spPr>
          <a:xfrm>
            <a:off x="8280400" y="1638300"/>
            <a:ext cx="1371600" cy="3657600"/>
          </a:xfrm>
        </p:spPr>
        <p:txBody>
          <a:bodyPr/>
          <a:lstStyle/>
          <a:p>
            <a:pPr marL="0" indent="0" algn="ctr">
              <a:buNone/>
            </a:pPr>
            <a:endParaRPr lang="nl-NL" dirty="0"/>
          </a:p>
          <a:p>
            <a:pPr marL="0" indent="0" algn="ctr">
              <a:buNone/>
            </a:pPr>
            <a:r>
              <a:rPr lang="nl-NL" dirty="0" smtClean="0"/>
              <a:t>Samen God zoeken</a:t>
            </a:r>
            <a:br>
              <a:rPr lang="nl-NL" dirty="0" smtClean="0"/>
            </a:br>
            <a:r>
              <a:rPr lang="nl-NL" dirty="0" smtClean="0"/>
              <a:t>met</a:t>
            </a:r>
            <a:br>
              <a:rPr lang="nl-NL" dirty="0" smtClean="0"/>
            </a:br>
            <a:r>
              <a:rPr lang="nl-NL" dirty="0" smtClean="0"/>
              <a:t>gebed</a:t>
            </a:r>
            <a:br>
              <a:rPr lang="nl-NL" dirty="0" smtClean="0"/>
            </a:br>
            <a:r>
              <a:rPr lang="nl-NL" dirty="0" smtClean="0"/>
              <a:t>en</a:t>
            </a:r>
            <a:br>
              <a:rPr lang="nl-NL" dirty="0" smtClean="0"/>
            </a:br>
            <a:r>
              <a:rPr lang="nl-NL" dirty="0" smtClean="0"/>
              <a:t>vasten</a:t>
            </a:r>
          </a:p>
        </p:txBody>
      </p:sp>
      <p:sp>
        <p:nvSpPr>
          <p:cNvPr id="3" name="Titel 2"/>
          <p:cNvSpPr>
            <a:spLocks noGrp="1"/>
          </p:cNvSpPr>
          <p:nvPr>
            <p:ph type="title"/>
          </p:nvPr>
        </p:nvSpPr>
        <p:spPr>
          <a:xfrm>
            <a:off x="508000" y="228865"/>
            <a:ext cx="6604000" cy="876035"/>
          </a:xfrm>
        </p:spPr>
        <p:txBody>
          <a:bodyPr/>
          <a:lstStyle/>
          <a:p>
            <a:r>
              <a:rPr lang="nl-NL" dirty="0" smtClean="0"/>
              <a:t>Vastendagen</a:t>
            </a:r>
            <a:endParaRPr lang="nl-NL" dirty="0"/>
          </a:p>
        </p:txBody>
      </p:sp>
      <p:pic>
        <p:nvPicPr>
          <p:cNvPr id="8" name="Afbeelding 7"/>
          <p:cNvPicPr>
            <a:picLocks noChangeAspect="1"/>
          </p:cNvPicPr>
          <p:nvPr/>
        </p:nvPicPr>
        <p:blipFill rotWithShape="1">
          <a:blip r:embed="rId2" cstate="print">
            <a:extLst>
              <a:ext uri="{28A0092B-C50C-407E-A947-70E740481C1C}">
                <a14:useLocalDpi xmlns:a14="http://schemas.microsoft.com/office/drawing/2010/main" val="0"/>
              </a:ext>
            </a:extLst>
          </a:blip>
          <a:srcRect l="16667"/>
          <a:stretch/>
        </p:blipFill>
        <p:spPr>
          <a:xfrm rot="5400000">
            <a:off x="3460750" y="1422605"/>
            <a:ext cx="4762500" cy="3810000"/>
          </a:xfrm>
          <a:prstGeom prst="rect">
            <a:avLst/>
          </a:prstGeom>
        </p:spPr>
      </p:pic>
      <p:cxnSp>
        <p:nvCxnSpPr>
          <p:cNvPr id="10" name="Rechte verbindingslijn 9"/>
          <p:cNvCxnSpPr/>
          <p:nvPr/>
        </p:nvCxnSpPr>
        <p:spPr>
          <a:xfrm>
            <a:off x="8509000" y="4076700"/>
            <a:ext cx="1066800" cy="60960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Rechte verbindingslijn 11"/>
          <p:cNvCxnSpPr/>
          <p:nvPr/>
        </p:nvCxnSpPr>
        <p:spPr>
          <a:xfrm flipH="1">
            <a:off x="8509000" y="4076700"/>
            <a:ext cx="990600" cy="609600"/>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49208951"/>
      </p:ext>
    </p:extLst>
  </p:cSld>
  <p:clrMapOvr>
    <a:masterClrMapping/>
  </p:clrMapOvr>
  <mc:AlternateContent xmlns:mc="http://schemas.openxmlformats.org/markup-compatibility/2006" xmlns:p14="http://schemas.microsoft.com/office/powerpoint/2010/main">
    <mc:Choice Requires="p14">
      <p:transition p14:dur="0" advClick="0" advTm="6000"/>
    </mc:Choice>
    <mc:Fallback xmlns="">
      <p:transition advClick="0" advTm="6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1750"/>
                                  </p:stCondLst>
                                  <p:childTnLst>
                                    <p:set>
                                      <p:cBhvr>
                                        <p:cTn id="6" dur="1" fill="hold">
                                          <p:stCondLst>
                                            <p:cond delay="999"/>
                                          </p:stCondLst>
                                        </p:cTn>
                                        <p:tgtEl>
                                          <p:spTgt spid="12"/>
                                        </p:tgtEl>
                                        <p:attrNameLst>
                                          <p:attrName>style.visibility</p:attrName>
                                        </p:attrNameLst>
                                      </p:cBhvr>
                                      <p:to>
                                        <p:strVal val="visible"/>
                                      </p:to>
                                    </p:set>
                                  </p:childTnLst>
                                </p:cTn>
                              </p:par>
                              <p:par>
                                <p:cTn id="7" presetID="1" presetClass="entr" presetSubtype="0" fill="hold" nodeType="withEffect">
                                  <p:stCondLst>
                                    <p:cond delay="2000"/>
                                  </p:stCondLst>
                                  <p:childTnLst>
                                    <p:set>
                                      <p:cBhvr>
                                        <p:cTn id="8" dur="1" fill="hold">
                                          <p:stCondLst>
                                            <p:cond delay="1249"/>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Afbeelding 7"/>
          <p:cNvPicPr>
            <a:picLocks noChangeAspect="1"/>
          </p:cNvPicPr>
          <p:nvPr/>
        </p:nvPicPr>
        <p:blipFill rotWithShape="1">
          <a:blip r:embed="rId2" cstate="print">
            <a:extLst>
              <a:ext uri="{28A0092B-C50C-407E-A947-70E740481C1C}">
                <a14:useLocalDpi xmlns:a14="http://schemas.microsoft.com/office/drawing/2010/main" val="0"/>
              </a:ext>
            </a:extLst>
          </a:blip>
          <a:srcRect t="19077"/>
          <a:stretch/>
        </p:blipFill>
        <p:spPr>
          <a:xfrm>
            <a:off x="0" y="1485900"/>
            <a:ext cx="7823200" cy="4220495"/>
          </a:xfrm>
          <a:prstGeom prst="rect">
            <a:avLst/>
          </a:prstGeom>
        </p:spPr>
      </p:pic>
      <p:sp>
        <p:nvSpPr>
          <p:cNvPr id="2" name="Tijdelijke aanduiding voor inhoud 1"/>
          <p:cNvSpPr>
            <a:spLocks noGrp="1"/>
          </p:cNvSpPr>
          <p:nvPr>
            <p:ph idx="1"/>
          </p:nvPr>
        </p:nvSpPr>
        <p:spPr>
          <a:xfrm>
            <a:off x="8280400" y="1638300"/>
            <a:ext cx="1371600" cy="3657600"/>
          </a:xfrm>
        </p:spPr>
        <p:txBody>
          <a:bodyPr/>
          <a:lstStyle/>
          <a:p>
            <a:pPr marL="0" indent="0" algn="ctr">
              <a:buNone/>
            </a:pPr>
            <a:endParaRPr lang="nl-NL" dirty="0"/>
          </a:p>
          <a:p>
            <a:pPr marL="0" indent="0" algn="ctr">
              <a:buNone/>
            </a:pPr>
            <a:r>
              <a:rPr lang="nl-NL" dirty="0" smtClean="0"/>
              <a:t>Samen God zoeken</a:t>
            </a:r>
            <a:br>
              <a:rPr lang="nl-NL" dirty="0" smtClean="0"/>
            </a:br>
            <a:r>
              <a:rPr lang="nl-NL" dirty="0" smtClean="0"/>
              <a:t>met</a:t>
            </a:r>
            <a:br>
              <a:rPr lang="nl-NL" dirty="0" smtClean="0"/>
            </a:br>
            <a:r>
              <a:rPr lang="nl-NL" dirty="0" smtClean="0"/>
              <a:t>gebed</a:t>
            </a:r>
            <a:br>
              <a:rPr lang="nl-NL" dirty="0" smtClean="0"/>
            </a:br>
            <a:r>
              <a:rPr lang="nl-NL" dirty="0" smtClean="0"/>
              <a:t>en</a:t>
            </a:r>
            <a:br>
              <a:rPr lang="nl-NL" dirty="0" smtClean="0"/>
            </a:br>
            <a:r>
              <a:rPr lang="nl-NL" dirty="0" smtClean="0"/>
              <a:t>vasten</a:t>
            </a:r>
          </a:p>
        </p:txBody>
      </p:sp>
      <p:sp>
        <p:nvSpPr>
          <p:cNvPr id="3" name="Titel 2"/>
          <p:cNvSpPr>
            <a:spLocks noGrp="1"/>
          </p:cNvSpPr>
          <p:nvPr>
            <p:ph type="title"/>
          </p:nvPr>
        </p:nvSpPr>
        <p:spPr>
          <a:xfrm>
            <a:off x="508000" y="228865"/>
            <a:ext cx="6604000" cy="876035"/>
          </a:xfrm>
        </p:spPr>
        <p:txBody>
          <a:bodyPr/>
          <a:lstStyle/>
          <a:p>
            <a:r>
              <a:rPr lang="nl-NL" dirty="0" smtClean="0"/>
              <a:t>Vastendagen</a:t>
            </a:r>
            <a:endParaRPr lang="nl-NL" dirty="0"/>
          </a:p>
        </p:txBody>
      </p:sp>
    </p:spTree>
    <p:extLst>
      <p:ext uri="{BB962C8B-B14F-4D97-AF65-F5344CB8AC3E}">
        <p14:creationId xmlns:p14="http://schemas.microsoft.com/office/powerpoint/2010/main" val="323417082"/>
      </p:ext>
    </p:extLst>
  </p:cSld>
  <p:clrMapOvr>
    <a:masterClrMapping/>
  </p:clrMapOvr>
  <mc:AlternateContent xmlns:mc="http://schemas.openxmlformats.org/markup-compatibility/2006" xmlns:p14="http://schemas.microsoft.com/office/powerpoint/2010/main">
    <mc:Choice Requires="p14">
      <p:transition p14:dur="10" advClick="0" advTm="5000"/>
    </mc:Choice>
    <mc:Fallback xmlns="">
      <p:transition advClick="0" advTm="5000"/>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inhoud 1"/>
          <p:cNvSpPr>
            <a:spLocks noGrp="1"/>
          </p:cNvSpPr>
          <p:nvPr>
            <p:ph idx="1"/>
          </p:nvPr>
        </p:nvSpPr>
        <p:spPr>
          <a:xfrm>
            <a:off x="5842000" y="1638300"/>
            <a:ext cx="3810000" cy="3657600"/>
          </a:xfrm>
        </p:spPr>
        <p:txBody>
          <a:bodyPr/>
          <a:lstStyle/>
          <a:p>
            <a:pPr marL="0" indent="0">
              <a:buNone/>
            </a:pPr>
            <a:r>
              <a:rPr lang="nl-NL" dirty="0" smtClean="0"/>
              <a:t>Dit is slechts een klein overzicht van een paar foto’s die lang niet alles laten zien van wat Miel en Rietje doen en betekenen voor de gemeente. Veel is juist niet zichtbaar. </a:t>
            </a:r>
          </a:p>
          <a:p>
            <a:pPr marL="0" indent="0">
              <a:buNone/>
            </a:pPr>
            <a:endParaRPr lang="nl-NL" sz="1200" dirty="0" smtClean="0"/>
          </a:p>
          <a:p>
            <a:pPr marL="0" indent="0">
              <a:buNone/>
            </a:pPr>
            <a:r>
              <a:rPr lang="nl-NL" dirty="0" smtClean="0"/>
              <a:t>Bedankt Miel en Rietje!</a:t>
            </a:r>
            <a:endParaRPr lang="nl-NL" dirty="0"/>
          </a:p>
        </p:txBody>
      </p:sp>
      <p:sp>
        <p:nvSpPr>
          <p:cNvPr id="3" name="Titel 2"/>
          <p:cNvSpPr>
            <a:spLocks noGrp="1"/>
          </p:cNvSpPr>
          <p:nvPr>
            <p:ph type="title"/>
          </p:nvPr>
        </p:nvSpPr>
        <p:spPr/>
        <p:txBody>
          <a:bodyPr/>
          <a:lstStyle/>
          <a:p>
            <a:r>
              <a:rPr lang="nl-NL" dirty="0" smtClean="0"/>
              <a:t>Miel en Rietje, bedankt!</a:t>
            </a:r>
            <a:endParaRPr lang="nl-NL" dirty="0"/>
          </a:p>
        </p:txBody>
      </p:sp>
      <p:pic>
        <p:nvPicPr>
          <p:cNvPr id="4" name="Afbeelding 3"/>
          <p:cNvPicPr>
            <a:picLocks noChangeAspect="1"/>
          </p:cNvPicPr>
          <p:nvPr/>
        </p:nvPicPr>
        <p:blipFill rotWithShape="1">
          <a:blip r:embed="rId2" cstate="print">
            <a:extLst>
              <a:ext uri="{28A0092B-C50C-407E-A947-70E740481C1C}">
                <a14:useLocalDpi xmlns:a14="http://schemas.microsoft.com/office/drawing/2010/main" val="0"/>
              </a:ext>
            </a:extLst>
          </a:blip>
          <a:srcRect l="23074" t="16470"/>
          <a:stretch/>
        </p:blipFill>
        <p:spPr>
          <a:xfrm>
            <a:off x="0" y="1541172"/>
            <a:ext cx="5765800" cy="4173828"/>
          </a:xfrm>
          <a:prstGeom prst="rect">
            <a:avLst/>
          </a:prstGeom>
        </p:spPr>
      </p:pic>
    </p:spTree>
    <p:extLst>
      <p:ext uri="{BB962C8B-B14F-4D97-AF65-F5344CB8AC3E}">
        <p14:creationId xmlns:p14="http://schemas.microsoft.com/office/powerpoint/2010/main" val="1093845208"/>
      </p:ext>
    </p:extLst>
  </p:cSld>
  <p:clrMapOvr>
    <a:masterClrMapping/>
  </p:clrMapOvr>
  <mc:AlternateContent xmlns:mc="http://schemas.openxmlformats.org/markup-compatibility/2006" xmlns:p14="http://schemas.microsoft.com/office/powerpoint/2010/main">
    <mc:Choice Requires="p14">
      <p:transition p14:dur="0" advClick="0"/>
    </mc:Choice>
    <mc:Fallback xmlns="">
      <p:transition advClick="0"/>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508003" y="338381"/>
            <a:ext cx="6484937" cy="690319"/>
          </a:xfrm>
        </p:spPr>
        <p:txBody>
          <a:bodyPr/>
          <a:lstStyle/>
          <a:p>
            <a:r>
              <a:rPr lang="nl-NL" dirty="0" smtClean="0"/>
              <a:t>35 jaar geleden</a:t>
            </a:r>
            <a:endParaRPr lang="nl-NL" dirty="0"/>
          </a:p>
        </p:txBody>
      </p:sp>
      <p:sp>
        <p:nvSpPr>
          <p:cNvPr id="3" name="Ondertitel 2"/>
          <p:cNvSpPr>
            <a:spLocks noGrp="1"/>
          </p:cNvSpPr>
          <p:nvPr>
            <p:ph type="subTitle" idx="1"/>
          </p:nvPr>
        </p:nvSpPr>
        <p:spPr>
          <a:xfrm>
            <a:off x="7747000" y="1637161"/>
            <a:ext cx="2057399" cy="3734939"/>
          </a:xfrm>
        </p:spPr>
        <p:txBody>
          <a:bodyPr/>
          <a:lstStyle/>
          <a:p>
            <a:r>
              <a:rPr lang="nl-NL" dirty="0" smtClean="0"/>
              <a:t>Aanstellen van Edward en Miel als oudsten</a:t>
            </a:r>
            <a:endParaRPr lang="nl-NL" dirty="0"/>
          </a:p>
        </p:txBody>
      </p:sp>
      <p:pic>
        <p:nvPicPr>
          <p:cNvPr id="4" name="Afbeelding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55983"/>
            <a:ext cx="7518400" cy="4938012"/>
          </a:xfrm>
          <a:prstGeom prst="rect">
            <a:avLst/>
          </a:prstGeom>
        </p:spPr>
      </p:pic>
    </p:spTree>
    <p:extLst>
      <p:ext uri="{BB962C8B-B14F-4D97-AF65-F5344CB8AC3E}">
        <p14:creationId xmlns:p14="http://schemas.microsoft.com/office/powerpoint/2010/main" val="376379876"/>
      </p:ext>
    </p:extLst>
  </p:cSld>
  <p:clrMapOvr>
    <a:masterClrMapping/>
  </p:clrMapOvr>
  <mc:AlternateContent xmlns:mc="http://schemas.openxmlformats.org/markup-compatibility/2006" xmlns:p14="http://schemas.microsoft.com/office/powerpoint/2010/main">
    <mc:Choice Requires="p14">
      <p:transition p14:dur="0" advClick="0" advTm="5000"/>
    </mc:Choice>
    <mc:Fallback xmlns="">
      <p:transition advClick="0" advTm="5000"/>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508003" y="338381"/>
            <a:ext cx="6484937" cy="690319"/>
          </a:xfrm>
        </p:spPr>
        <p:txBody>
          <a:bodyPr/>
          <a:lstStyle/>
          <a:p>
            <a:r>
              <a:rPr lang="nl-NL" dirty="0" smtClean="0"/>
              <a:t>35 jaar geleden</a:t>
            </a:r>
            <a:endParaRPr lang="nl-NL" dirty="0"/>
          </a:p>
        </p:txBody>
      </p:sp>
      <p:sp>
        <p:nvSpPr>
          <p:cNvPr id="3" name="Ondertitel 2"/>
          <p:cNvSpPr>
            <a:spLocks noGrp="1"/>
          </p:cNvSpPr>
          <p:nvPr>
            <p:ph type="subTitle" idx="1"/>
          </p:nvPr>
        </p:nvSpPr>
        <p:spPr>
          <a:xfrm>
            <a:off x="7747000" y="1637161"/>
            <a:ext cx="2057399" cy="3734939"/>
          </a:xfrm>
        </p:spPr>
        <p:txBody>
          <a:bodyPr/>
          <a:lstStyle/>
          <a:p>
            <a:r>
              <a:rPr lang="nl-NL" dirty="0" smtClean="0"/>
              <a:t>Aanstellen van Edward en Miel als oudsten</a:t>
            </a:r>
            <a:endParaRPr lang="nl-NL" dirty="0"/>
          </a:p>
        </p:txBody>
      </p:sp>
      <p:pic>
        <p:nvPicPr>
          <p:cNvPr id="5" name="Afbeelding 4"/>
          <p:cNvPicPr>
            <a:picLocks noChangeAspect="1"/>
          </p:cNvPicPr>
          <p:nvPr/>
        </p:nvPicPr>
        <p:blipFill rotWithShape="1">
          <a:blip r:embed="rId2">
            <a:extLst>
              <a:ext uri="{28A0092B-C50C-407E-A947-70E740481C1C}">
                <a14:useLocalDpi xmlns:a14="http://schemas.microsoft.com/office/drawing/2010/main" val="0"/>
              </a:ext>
            </a:extLst>
          </a:blip>
          <a:srcRect l="8585" t="20184" r="5556"/>
          <a:stretch/>
        </p:blipFill>
        <p:spPr>
          <a:xfrm>
            <a:off x="0" y="1181100"/>
            <a:ext cx="7366000" cy="4533900"/>
          </a:xfrm>
          <a:prstGeom prst="rect">
            <a:avLst/>
          </a:prstGeom>
        </p:spPr>
      </p:pic>
    </p:spTree>
    <p:extLst>
      <p:ext uri="{BB962C8B-B14F-4D97-AF65-F5344CB8AC3E}">
        <p14:creationId xmlns:p14="http://schemas.microsoft.com/office/powerpoint/2010/main" val="1946907254"/>
      </p:ext>
    </p:extLst>
  </p:cSld>
  <p:clrMapOvr>
    <a:masterClrMapping/>
  </p:clrMapOvr>
  <mc:AlternateContent xmlns:mc="http://schemas.openxmlformats.org/markup-compatibility/2006" xmlns:p14="http://schemas.microsoft.com/office/powerpoint/2010/main">
    <mc:Choice Requires="p14">
      <p:transition p14:dur="0" advClick="0" advTm="5000"/>
    </mc:Choice>
    <mc:Fallback xmlns="">
      <p:transition advClick="0" advTm="5000"/>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cap="none" dirty="0" smtClean="0"/>
              <a:t>Bediening…</a:t>
            </a:r>
            <a:endParaRPr lang="nl-NL" cap="none" dirty="0"/>
          </a:p>
        </p:txBody>
      </p:sp>
      <p:sp>
        <p:nvSpPr>
          <p:cNvPr id="3" name="Tijdelijke aanduiding voor tekst 2"/>
          <p:cNvSpPr>
            <a:spLocks noGrp="1"/>
          </p:cNvSpPr>
          <p:nvPr>
            <p:ph type="body" idx="1"/>
          </p:nvPr>
        </p:nvSpPr>
        <p:spPr/>
        <p:txBody>
          <a:bodyPr/>
          <a:lstStyle/>
          <a:p>
            <a:endParaRPr lang="nl-NL" dirty="0"/>
          </a:p>
        </p:txBody>
      </p:sp>
    </p:spTree>
    <p:extLst>
      <p:ext uri="{BB962C8B-B14F-4D97-AF65-F5344CB8AC3E}">
        <p14:creationId xmlns:p14="http://schemas.microsoft.com/office/powerpoint/2010/main" val="44773646"/>
      </p:ext>
    </p:extLst>
  </p:cSld>
  <p:clrMapOvr>
    <a:masterClrMapping/>
  </p:clrMapOvr>
  <mc:AlternateContent xmlns:mc="http://schemas.openxmlformats.org/markup-compatibility/2006" xmlns:p14="http://schemas.microsoft.com/office/powerpoint/2010/main">
    <mc:Choice Requires="p14">
      <p:transition p14:dur="0" advClick="0" advTm="5000"/>
    </mc:Choice>
    <mc:Fallback xmlns="">
      <p:transition advClick="0" advTm="5000"/>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ctrTitle"/>
          </p:nvPr>
        </p:nvSpPr>
        <p:spPr>
          <a:xfrm>
            <a:off x="508003" y="338381"/>
            <a:ext cx="6484937" cy="861769"/>
          </a:xfrm>
        </p:spPr>
        <p:txBody>
          <a:bodyPr/>
          <a:lstStyle/>
          <a:p>
            <a:r>
              <a:rPr lang="nl-NL" dirty="0" smtClean="0"/>
              <a:t>Rietje met kinderen…</a:t>
            </a:r>
            <a:endParaRPr lang="nl-NL" dirty="0"/>
          </a:p>
        </p:txBody>
      </p:sp>
      <p:sp>
        <p:nvSpPr>
          <p:cNvPr id="3" name="Ondertitel 2"/>
          <p:cNvSpPr>
            <a:spLocks noGrp="1"/>
          </p:cNvSpPr>
          <p:nvPr>
            <p:ph type="subTitle" idx="1"/>
          </p:nvPr>
        </p:nvSpPr>
        <p:spPr/>
        <p:txBody>
          <a:bodyPr/>
          <a:lstStyle/>
          <a:p>
            <a:endParaRPr lang="nl-NL"/>
          </a:p>
        </p:txBody>
      </p:sp>
      <p:pic>
        <p:nvPicPr>
          <p:cNvPr id="4" name="Afbeelding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1200150"/>
            <a:ext cx="6451600" cy="4838700"/>
          </a:xfrm>
          <a:prstGeom prst="rect">
            <a:avLst/>
          </a:prstGeom>
        </p:spPr>
      </p:pic>
    </p:spTree>
    <p:extLst>
      <p:ext uri="{BB962C8B-B14F-4D97-AF65-F5344CB8AC3E}">
        <p14:creationId xmlns:p14="http://schemas.microsoft.com/office/powerpoint/2010/main" val="1173355619"/>
      </p:ext>
    </p:extLst>
  </p:cSld>
  <p:clrMapOvr>
    <a:masterClrMapping/>
  </p:clrMapOvr>
  <mc:AlternateContent xmlns:mc="http://schemas.openxmlformats.org/markup-compatibility/2006" xmlns:p14="http://schemas.microsoft.com/office/powerpoint/2010/main">
    <mc:Choice Requires="p14">
      <p:transition p14:dur="0" advClick="0" advTm="5000"/>
    </mc:Choice>
    <mc:Fallback xmlns="">
      <p:transition advClick="0" advTm="5000"/>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Tijdelijke aanduiding voor inhoud 3"/>
          <p:cNvPicPr>
            <a:picLocks noGrp="1" noChangeAspect="1"/>
          </p:cNvPicPr>
          <p:nvPr>
            <p:ph idx="1"/>
          </p:nvPr>
        </p:nvPicPr>
        <p:blipFill rotWithShape="1">
          <a:blip r:embed="rId2">
            <a:extLst>
              <a:ext uri="{28A0092B-C50C-407E-A947-70E740481C1C}">
                <a14:useLocalDpi xmlns:a14="http://schemas.microsoft.com/office/drawing/2010/main" val="0"/>
              </a:ext>
            </a:extLst>
          </a:blip>
          <a:srcRect t="14440"/>
          <a:stretch/>
        </p:blipFill>
        <p:spPr>
          <a:xfrm>
            <a:off x="0" y="1257300"/>
            <a:ext cx="7846960" cy="4431798"/>
          </a:xfrm>
        </p:spPr>
      </p:pic>
      <p:sp>
        <p:nvSpPr>
          <p:cNvPr id="3" name="Titel 2"/>
          <p:cNvSpPr>
            <a:spLocks noGrp="1"/>
          </p:cNvSpPr>
          <p:nvPr>
            <p:ph type="title"/>
          </p:nvPr>
        </p:nvSpPr>
        <p:spPr>
          <a:xfrm>
            <a:off x="508000" y="228865"/>
            <a:ext cx="6604000" cy="1028435"/>
          </a:xfrm>
        </p:spPr>
        <p:txBody>
          <a:bodyPr/>
          <a:lstStyle/>
          <a:p>
            <a:r>
              <a:rPr lang="nl-NL" dirty="0" smtClean="0"/>
              <a:t>Marktkraam</a:t>
            </a:r>
            <a:endParaRPr lang="nl-NL" dirty="0"/>
          </a:p>
        </p:txBody>
      </p:sp>
    </p:spTree>
    <p:extLst>
      <p:ext uri="{BB962C8B-B14F-4D97-AF65-F5344CB8AC3E}">
        <p14:creationId xmlns:p14="http://schemas.microsoft.com/office/powerpoint/2010/main" val="815665351"/>
      </p:ext>
    </p:extLst>
  </p:cSld>
  <p:clrMapOvr>
    <a:masterClrMapping/>
  </p:clrMapOvr>
  <mc:AlternateContent xmlns:mc="http://schemas.openxmlformats.org/markup-compatibility/2006" xmlns:p14="http://schemas.microsoft.com/office/powerpoint/2010/main">
    <mc:Choice Requires="p14">
      <p:transition p14:dur="0" advClick="0" advTm="5000"/>
    </mc:Choice>
    <mc:Fallback xmlns="">
      <p:transition advClick="0" advTm="5000"/>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cap="none" dirty="0" smtClean="0"/>
              <a:t>Preken…</a:t>
            </a:r>
            <a:endParaRPr lang="nl-NL" cap="none" dirty="0"/>
          </a:p>
        </p:txBody>
      </p:sp>
      <p:sp>
        <p:nvSpPr>
          <p:cNvPr id="3" name="Tijdelijke aanduiding voor tekst 2"/>
          <p:cNvSpPr>
            <a:spLocks noGrp="1"/>
          </p:cNvSpPr>
          <p:nvPr>
            <p:ph type="body" idx="1"/>
          </p:nvPr>
        </p:nvSpPr>
        <p:spPr/>
        <p:txBody>
          <a:bodyPr/>
          <a:lstStyle/>
          <a:p>
            <a:endParaRPr lang="nl-NL" dirty="0"/>
          </a:p>
        </p:txBody>
      </p:sp>
    </p:spTree>
    <p:extLst>
      <p:ext uri="{BB962C8B-B14F-4D97-AF65-F5344CB8AC3E}">
        <p14:creationId xmlns:p14="http://schemas.microsoft.com/office/powerpoint/2010/main" val="639755124"/>
      </p:ext>
    </p:extLst>
  </p:cSld>
  <p:clrMapOvr>
    <a:masterClrMapping/>
  </p:clrMapOvr>
  <mc:AlternateContent xmlns:mc="http://schemas.openxmlformats.org/markup-compatibility/2006" xmlns:p14="http://schemas.microsoft.com/office/powerpoint/2010/main">
    <mc:Choice Requires="p14">
      <p:transition p14:dur="0" advClick="0" advTm="5000"/>
    </mc:Choice>
    <mc:Fallback xmlns="">
      <p:transition advClick="0" advTm="5000"/>
    </mc:Fallback>
  </mc:AlternateContent>
  <p:timing>
    <p:tnLst>
      <p:par>
        <p:cTn id="1" dur="indefinite" restart="never" nodeType="tmRoot"/>
      </p:par>
    </p:tnLst>
  </p:timing>
</p:sld>
</file>

<file path=ppt/theme/theme1.xml><?xml version="1.0" encoding="utf-8"?>
<a:theme xmlns:a="http://schemas.openxmlformats.org/drawingml/2006/main" name="Default Design">
  <a:themeElements>
    <a:clrScheme name="Aangepast 1">
      <a:dk1>
        <a:srgbClr val="FFFFFF"/>
      </a:dk1>
      <a:lt1>
        <a:sysClr val="window" lastClr="FFFFFF"/>
      </a:lt1>
      <a:dk2>
        <a:srgbClr val="FFFFFF"/>
      </a:dk2>
      <a:lt2>
        <a:srgbClr val="DEF5FA"/>
      </a:lt2>
      <a:accent1>
        <a:srgbClr val="2DA2BF"/>
      </a:accent1>
      <a:accent2>
        <a:srgbClr val="002060"/>
      </a:accent2>
      <a:accent3>
        <a:srgbClr val="EB641B"/>
      </a:accent3>
      <a:accent4>
        <a:srgbClr val="39639D"/>
      </a:accent4>
      <a:accent5>
        <a:srgbClr val="474B78"/>
      </a:accent5>
      <a:accent6>
        <a:srgbClr val="7D3C4A"/>
      </a:accent6>
      <a:hlink>
        <a:srgbClr val="FF8119"/>
      </a:hlink>
      <a:folHlink>
        <a:srgbClr val="44B9E8"/>
      </a:folHlink>
    </a:clrScheme>
    <a:fontScheme name="Aangepast 1">
      <a:majorFont>
        <a:latin typeface="Verdana"/>
        <a:ea typeface=""/>
        <a:cs typeface=""/>
      </a:majorFont>
      <a:minorFont>
        <a:latin typeface="Verdana"/>
        <a:ea typeface=""/>
        <a:cs typeface=""/>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Christengemeente-2020.potx" id="{334C7974-B3FE-46B1-BFBE-A29C42558235}" vid="{B0D9087C-6918-44FF-B2D6-3EFC0972CF42}"/>
    </a:ext>
  </a:extLst>
</a:theme>
</file>

<file path=ppt/theme/theme2.xml><?xml version="1.0" encoding="utf-8"?>
<a:theme xmlns:a="http://schemas.openxmlformats.org/drawingml/2006/main" name="Larissa-Design">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Larissa">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Larissa">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3674</TotalTime>
  <Words>273</Words>
  <Application>Microsoft Office PowerPoint</Application>
  <PresentationFormat>Aangepast</PresentationFormat>
  <Paragraphs>73</Paragraphs>
  <Slides>39</Slides>
  <Notes>0</Notes>
  <HiddenSlides>0</HiddenSlides>
  <MMClips>1</MMClips>
  <ScaleCrop>false</ScaleCrop>
  <HeadingPairs>
    <vt:vector size="6" baseType="variant">
      <vt:variant>
        <vt:lpstr>Gebruikte lettertypen</vt:lpstr>
      </vt:variant>
      <vt:variant>
        <vt:i4>4</vt:i4>
      </vt:variant>
      <vt:variant>
        <vt:lpstr>Thema</vt:lpstr>
      </vt:variant>
      <vt:variant>
        <vt:i4>1</vt:i4>
      </vt:variant>
      <vt:variant>
        <vt:lpstr>Diatitels</vt:lpstr>
      </vt:variant>
      <vt:variant>
        <vt:i4>39</vt:i4>
      </vt:variant>
    </vt:vector>
  </HeadingPairs>
  <TitlesOfParts>
    <vt:vector size="44" baseType="lpstr">
      <vt:lpstr>Arial</vt:lpstr>
      <vt:lpstr>Lucida Calligraphy</vt:lpstr>
      <vt:lpstr>Verdana</vt:lpstr>
      <vt:lpstr>Wingdings</vt:lpstr>
      <vt:lpstr>Default Design</vt:lpstr>
      <vt:lpstr>Terugblik 35 jaar bediening</vt:lpstr>
      <vt:lpstr>Laten we bij het begin beginnen…</vt:lpstr>
      <vt:lpstr>Doop Miel en Rietje</vt:lpstr>
      <vt:lpstr>35 jaar geleden</vt:lpstr>
      <vt:lpstr>35 jaar geleden</vt:lpstr>
      <vt:lpstr>Bediening…</vt:lpstr>
      <vt:lpstr>Rietje met kinderen…</vt:lpstr>
      <vt:lpstr>Marktkraam</vt:lpstr>
      <vt:lpstr>Preken…</vt:lpstr>
      <vt:lpstr>Miel mag al lang voorgaan</vt:lpstr>
      <vt:lpstr>Miel mag al lang voorgaan</vt:lpstr>
      <vt:lpstr>Miel mag al lang voorgaan</vt:lpstr>
      <vt:lpstr>Inzegening als voorganger</vt:lpstr>
      <vt:lpstr>Miel mag al lang voorgaan</vt:lpstr>
      <vt:lpstr>Miel mag al lang voorgaan</vt:lpstr>
      <vt:lpstr>Miel mag al lang voorgaan</vt:lpstr>
      <vt:lpstr>Miel mag al lang voorgaan</vt:lpstr>
      <vt:lpstr>Miel mag al lang voorgaan</vt:lpstr>
      <vt:lpstr>Miel mag al lang voorgaan</vt:lpstr>
      <vt:lpstr>En na een ongewilde pauze</vt:lpstr>
      <vt:lpstr>Ging Miel verder met preken</vt:lpstr>
      <vt:lpstr>Miel blijft voorgaan</vt:lpstr>
      <vt:lpstr>Miel blijft voorgaan</vt:lpstr>
      <vt:lpstr>Bouwen…</vt:lpstr>
      <vt:lpstr>Investeren in nieuwe leiding</vt:lpstr>
      <vt:lpstr>Investeren in nieuwe leiding</vt:lpstr>
      <vt:lpstr>Zelf de handen uit de mouwen</vt:lpstr>
      <vt:lpstr>De gemeente dienen…</vt:lpstr>
      <vt:lpstr>Opdragen…</vt:lpstr>
      <vt:lpstr>Opdragen</vt:lpstr>
      <vt:lpstr>Dopen</vt:lpstr>
      <vt:lpstr>Stokershorst…</vt:lpstr>
      <vt:lpstr>Conferenties</vt:lpstr>
      <vt:lpstr>Vieren</vt:lpstr>
      <vt:lpstr>Vastendagen…</vt:lpstr>
      <vt:lpstr>Vastendagen</vt:lpstr>
      <vt:lpstr>Vastendagen</vt:lpstr>
      <vt:lpstr>Vastendagen</vt:lpstr>
      <vt:lpstr>Miel en Rietje, bedankt!</vt:lpstr>
    </vt:vector>
  </TitlesOfParts>
  <Company>Tilburg University</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sholland</dc:creator>
  <cp:lastModifiedBy>Ger</cp:lastModifiedBy>
  <cp:revision>1231</cp:revision>
  <dcterms:created xsi:type="dcterms:W3CDTF">2007-09-12T08:27:15Z</dcterms:created>
  <dcterms:modified xsi:type="dcterms:W3CDTF">2022-05-14T10:50:44Z</dcterms:modified>
</cp:coreProperties>
</file>