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72" r:id="rId1"/>
  </p:sldMasterIdLst>
  <p:notesMasterIdLst>
    <p:notesMasterId r:id="rId64"/>
  </p:notesMasterIdLst>
  <p:handoutMasterIdLst>
    <p:handoutMasterId r:id="rId65"/>
  </p:handoutMasterIdLst>
  <p:sldIdLst>
    <p:sldId id="262" r:id="rId2"/>
    <p:sldId id="256" r:id="rId3"/>
    <p:sldId id="283" r:id="rId4"/>
    <p:sldId id="265" r:id="rId5"/>
    <p:sldId id="639" r:id="rId6"/>
    <p:sldId id="269" r:id="rId7"/>
    <p:sldId id="640" r:id="rId8"/>
    <p:sldId id="271" r:id="rId9"/>
    <p:sldId id="596" r:id="rId10"/>
    <p:sldId id="597" r:id="rId11"/>
    <p:sldId id="598" r:id="rId12"/>
    <p:sldId id="641" r:id="rId13"/>
    <p:sldId id="586" r:id="rId14"/>
    <p:sldId id="617" r:id="rId15"/>
    <p:sldId id="618" r:id="rId16"/>
    <p:sldId id="619" r:id="rId17"/>
    <p:sldId id="620" r:id="rId18"/>
    <p:sldId id="621" r:id="rId19"/>
    <p:sldId id="622" r:id="rId20"/>
    <p:sldId id="623" r:id="rId21"/>
    <p:sldId id="624" r:id="rId22"/>
    <p:sldId id="625" r:id="rId23"/>
    <p:sldId id="626" r:id="rId24"/>
    <p:sldId id="627" r:id="rId25"/>
    <p:sldId id="628" r:id="rId26"/>
    <p:sldId id="629" r:id="rId27"/>
    <p:sldId id="630" r:id="rId28"/>
    <p:sldId id="631" r:id="rId29"/>
    <p:sldId id="632" r:id="rId30"/>
    <p:sldId id="636" r:id="rId31"/>
    <p:sldId id="637" r:id="rId32"/>
    <p:sldId id="638" r:id="rId33"/>
    <p:sldId id="642" r:id="rId34"/>
    <p:sldId id="588" r:id="rId35"/>
    <p:sldId id="600" r:id="rId36"/>
    <p:sldId id="601" r:id="rId37"/>
    <p:sldId id="602" r:id="rId38"/>
    <p:sldId id="603" r:id="rId39"/>
    <p:sldId id="604" r:id="rId40"/>
    <p:sldId id="605" r:id="rId41"/>
    <p:sldId id="606" r:id="rId42"/>
    <p:sldId id="607" r:id="rId43"/>
    <p:sldId id="608" r:id="rId44"/>
    <p:sldId id="609" r:id="rId45"/>
    <p:sldId id="610" r:id="rId46"/>
    <p:sldId id="611" r:id="rId47"/>
    <p:sldId id="612" r:id="rId48"/>
    <p:sldId id="613" r:id="rId49"/>
    <p:sldId id="643" r:id="rId50"/>
    <p:sldId id="590" r:id="rId51"/>
    <p:sldId id="644" r:id="rId52"/>
    <p:sldId id="594" r:id="rId53"/>
    <p:sldId id="615" r:id="rId54"/>
    <p:sldId id="645" r:id="rId55"/>
    <p:sldId id="592" r:id="rId56"/>
    <p:sldId id="651" r:id="rId57"/>
    <p:sldId id="658" r:id="rId58"/>
    <p:sldId id="659" r:id="rId59"/>
    <p:sldId id="660" r:id="rId60"/>
    <p:sldId id="661" r:id="rId61"/>
    <p:sldId id="646" r:id="rId62"/>
    <p:sldId id="647" r:id="rId63"/>
  </p:sldIdLst>
  <p:sldSz cx="10160000" cy="5715000"/>
  <p:notesSz cx="6858000" cy="9144000"/>
  <p:embeddedFontLst>
    <p:embeddedFont>
      <p:font typeface="Signika" pitchFamily="2" charset="0"/>
      <p:regular r:id="rId66"/>
      <p:bold r:id="rId67"/>
    </p:embeddedFont>
    <p:embeddedFont>
      <p:font typeface="Signika SemiBold" pitchFamily="2" charset="0"/>
      <p:bold r:id="rId68"/>
    </p:embeddedFont>
    <p:embeddedFont>
      <p:font typeface="Calibri" panose="020F0502020204030204" pitchFamily="34" charset="0"/>
      <p:regular r:id="rId69"/>
      <p:bold r:id="rId70"/>
      <p:italic r:id="rId71"/>
      <p:boldItalic r:id="rId72"/>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800">
          <p15:clr>
            <a:srgbClr val="A4A3A4"/>
          </p15:clr>
        </p15:guide>
        <p15:guide id="2" pos="320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3B4B98B0-60AC-42C2-AFA5-B58CD77FA1E5}" styleName="Stijl, licht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345" autoAdjust="0"/>
    <p:restoredTop sz="89547"/>
  </p:normalViewPr>
  <p:slideViewPr>
    <p:cSldViewPr snapToGrid="0">
      <p:cViewPr varScale="1">
        <p:scale>
          <a:sx n="154" d="100"/>
          <a:sy n="154" d="100"/>
        </p:scale>
        <p:origin x="1236" y="132"/>
      </p:cViewPr>
      <p:guideLst>
        <p:guide orient="horz" pos="1800"/>
        <p:guide pos="3200"/>
      </p:guideLst>
    </p:cSldViewPr>
  </p:slideViewPr>
  <p:notesTextViewPr>
    <p:cViewPr>
      <p:scale>
        <a:sx n="1" d="1"/>
        <a:sy n="1" d="1"/>
      </p:scale>
      <p:origin x="0" y="0"/>
    </p:cViewPr>
  </p:notesTextViewPr>
  <p:notesViewPr>
    <p:cSldViewPr snapToGrid="0">
      <p:cViewPr varScale="1">
        <p:scale>
          <a:sx n="49" d="100"/>
          <a:sy n="49" d="100"/>
        </p:scale>
        <p:origin x="2668" y="32"/>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font" Target="fonts/font3.fntdata"/><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font" Target="fonts/font1.fntdata"/><Relationship Id="rId74"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notesMaster" Target="notesMasters/notesMaster1.xml"/><Relationship Id="rId69" Type="http://schemas.openxmlformats.org/officeDocument/2006/relationships/font" Target="fonts/font4.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font" Target="fonts/font7.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font" Target="fonts/font2.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font" Target="fonts/font5.fntdata"/><Relationship Id="rId75"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handoutMaster" Target="handoutMasters/handoutMaster1.xml"/><Relationship Id="rId73"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font" Target="fonts/font6.fntdata"/></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a:extLst>
              <a:ext uri="{FF2B5EF4-FFF2-40B4-BE49-F238E27FC236}">
                <a16:creationId xmlns:a16="http://schemas.microsoft.com/office/drawing/2014/main" xmlns="" id="{FB2B4108-6C38-BE0F-3CD5-1167E5ABC582}"/>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a:extLst>
              <a:ext uri="{FF2B5EF4-FFF2-40B4-BE49-F238E27FC236}">
                <a16:creationId xmlns:a16="http://schemas.microsoft.com/office/drawing/2014/main" xmlns="" id="{665865E6-95B2-6793-2E3C-AC01F37A2495}"/>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3C0715AD-CECF-4B6C-90E7-144226A7CBAA}" type="datetimeFigureOut">
              <a:rPr lang="nl-NL" smtClean="0"/>
              <a:pPr/>
              <a:t>4-11-2025</a:t>
            </a:fld>
            <a:endParaRPr lang="nl-NL"/>
          </a:p>
        </p:txBody>
      </p:sp>
      <p:sp>
        <p:nvSpPr>
          <p:cNvPr id="4" name="Tijdelijke aanduiding voor voettekst 3">
            <a:extLst>
              <a:ext uri="{FF2B5EF4-FFF2-40B4-BE49-F238E27FC236}">
                <a16:creationId xmlns:a16="http://schemas.microsoft.com/office/drawing/2014/main" xmlns="" id="{AE992DDA-76F5-548E-1693-496861B10D93}"/>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5" name="Tijdelijke aanduiding voor dianummer 4">
            <a:extLst>
              <a:ext uri="{FF2B5EF4-FFF2-40B4-BE49-F238E27FC236}">
                <a16:creationId xmlns:a16="http://schemas.microsoft.com/office/drawing/2014/main" xmlns="" id="{E68A57FB-F98E-02E9-88A0-7D314F9B2A93}"/>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5D0BF460-3E21-434F-9746-D82CCA8769A8}" type="slidenum">
              <a:rPr lang="nl-NL" smtClean="0"/>
              <a:pPr/>
              <a:t>‹nr.›</a:t>
            </a:fld>
            <a:endParaRPr lang="nl-NL"/>
          </a:p>
        </p:txBody>
      </p:sp>
    </p:spTree>
    <p:extLst>
      <p:ext uri="{BB962C8B-B14F-4D97-AF65-F5344CB8AC3E}">
        <p14:creationId xmlns:p14="http://schemas.microsoft.com/office/powerpoint/2010/main" val="224915828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002B16D-6F64-4516-B0BE-908ACDA12BEE}" type="datetimeFigureOut">
              <a:rPr lang="nl-NL" smtClean="0"/>
              <a:pPr/>
              <a:t>4-11-2025</a:t>
            </a:fld>
            <a:endParaRPr lang="nl-NL"/>
          </a:p>
        </p:txBody>
      </p:sp>
      <p:sp>
        <p:nvSpPr>
          <p:cNvPr id="4" name="Tijdelijke aanduiding voor dia-afbeelding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8448E42-F71D-47E6-9D33-CEAA8211C0DE}" type="slidenum">
              <a:rPr lang="nl-NL" smtClean="0"/>
              <a:pPr/>
              <a:t>‹nr.›</a:t>
            </a:fld>
            <a:endParaRPr lang="nl-NL"/>
          </a:p>
        </p:txBody>
      </p:sp>
    </p:spTree>
    <p:extLst>
      <p:ext uri="{BB962C8B-B14F-4D97-AF65-F5344CB8AC3E}">
        <p14:creationId xmlns:p14="http://schemas.microsoft.com/office/powerpoint/2010/main" val="2876564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a:p>
        </p:txBody>
      </p:sp>
      <p:sp>
        <p:nvSpPr>
          <p:cNvPr id="4" name="Tijdelijke aanduiding voor dianummer 3"/>
          <p:cNvSpPr>
            <a:spLocks noGrp="1"/>
          </p:cNvSpPr>
          <p:nvPr>
            <p:ph type="sldNum" sz="quarter" idx="10"/>
          </p:nvPr>
        </p:nvSpPr>
        <p:spPr/>
        <p:txBody>
          <a:bodyPr/>
          <a:lstStyle/>
          <a:p>
            <a:fld id="{08448E42-F71D-47E6-9D33-CEAA8211C0DE}" type="slidenum">
              <a:rPr lang="nl-NL" smtClean="0"/>
              <a:pPr/>
              <a:t>1</a:t>
            </a:fld>
            <a:endParaRPr lang="nl-NL"/>
          </a:p>
        </p:txBody>
      </p:sp>
    </p:spTree>
    <p:extLst>
      <p:ext uri="{BB962C8B-B14F-4D97-AF65-F5344CB8AC3E}">
        <p14:creationId xmlns:p14="http://schemas.microsoft.com/office/powerpoint/2010/main" val="158527352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E4AD5376-0A2F-4AF2-861A-529D75533A1B}" type="slidenum">
              <a:rPr lang="nl-NL" smtClean="0"/>
              <a:t>13</a:t>
            </a:fld>
            <a:endParaRPr lang="nl-NL"/>
          </a:p>
        </p:txBody>
      </p:sp>
    </p:spTree>
    <p:extLst>
      <p:ext uri="{BB962C8B-B14F-4D97-AF65-F5344CB8AC3E}">
        <p14:creationId xmlns:p14="http://schemas.microsoft.com/office/powerpoint/2010/main" val="152453020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pPr>
              <a:defRPr/>
            </a:pPr>
            <a:fld id="{6E19562B-966A-48A2-81ED-C47E6C6DFC77}" type="slidenum">
              <a:rPr lang="nl-NL" smtClean="0"/>
              <a:pPr>
                <a:defRPr/>
              </a:pPr>
              <a:t>33</a:t>
            </a:fld>
            <a:endParaRPr lang="nl-NL"/>
          </a:p>
        </p:txBody>
      </p:sp>
    </p:spTree>
    <p:extLst>
      <p:ext uri="{BB962C8B-B14F-4D97-AF65-F5344CB8AC3E}">
        <p14:creationId xmlns:p14="http://schemas.microsoft.com/office/powerpoint/2010/main" val="312230847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200" b="0" i="0" u="none" strike="noStrike" kern="1200" cap="none" spc="0" normalizeH="0" baseline="0" noProof="0" dirty="0" smtClean="0">
                <a:ln>
                  <a:noFill/>
                </a:ln>
                <a:solidFill>
                  <a:prstClr val="black"/>
                </a:solidFill>
                <a:effectLst/>
                <a:uLnTx/>
                <a:uFillTx/>
                <a:latin typeface="+mn-lt"/>
                <a:ea typeface="+mn-ea"/>
                <a:cs typeface="+mn-cs"/>
              </a:rPr>
              <a:t>Forum hadden we een calamiteitenplan, deze ook meerdere keren gebruikt. Nashville verklaring, </a:t>
            </a:r>
            <a:r>
              <a:rPr kumimoji="0" lang="nl-NL" sz="1200" b="0" i="0" u="none" strike="noStrike" kern="1200" cap="none" spc="0" normalizeH="0" baseline="0" noProof="0" dirty="0" err="1" smtClean="0">
                <a:ln>
                  <a:noFill/>
                </a:ln>
                <a:solidFill>
                  <a:prstClr val="black"/>
                </a:solidFill>
                <a:effectLst/>
                <a:uLnTx/>
                <a:uFillTx/>
                <a:latin typeface="+mn-lt"/>
                <a:ea typeface="+mn-ea"/>
                <a:cs typeface="+mn-cs"/>
              </a:rPr>
              <a:t>onwelwording</a:t>
            </a:r>
            <a:endParaRPr kumimoji="0" lang="nl-NL" sz="12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200" b="0" i="0" u="none" strike="noStrike" kern="1200" cap="none" spc="0" normalizeH="0" baseline="0" noProof="0" dirty="0" err="1" smtClean="0">
                <a:ln>
                  <a:noFill/>
                </a:ln>
                <a:solidFill>
                  <a:prstClr val="black"/>
                </a:solidFill>
                <a:effectLst/>
                <a:uLnTx/>
                <a:uFillTx/>
                <a:latin typeface="+mn-lt"/>
                <a:ea typeface="+mn-ea"/>
                <a:cs typeface="+mn-cs"/>
              </a:rPr>
              <a:t>Baexheimerhof</a:t>
            </a:r>
            <a:r>
              <a:rPr kumimoji="0" lang="nl-NL" sz="1200" b="0" i="0" u="none" strike="noStrike" kern="1200" cap="none" spc="0" normalizeH="0" baseline="0" noProof="0" dirty="0" smtClean="0">
                <a:ln>
                  <a:noFill/>
                </a:ln>
                <a:solidFill>
                  <a:prstClr val="black"/>
                </a:solidFill>
                <a:effectLst/>
                <a:uLnTx/>
                <a:uFillTx/>
                <a:latin typeface="+mn-lt"/>
                <a:ea typeface="+mn-ea"/>
                <a:cs typeface="+mn-cs"/>
              </a:rPr>
              <a:t> had een zeer summier plan.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200" b="0" i="0" u="none" strike="noStrike" kern="1200" cap="none" spc="0" normalizeH="0" baseline="0" noProof="0" dirty="0" smtClean="0">
                <a:ln>
                  <a:noFill/>
                </a:ln>
                <a:solidFill>
                  <a:prstClr val="black"/>
                </a:solidFill>
                <a:effectLst/>
                <a:uLnTx/>
                <a:uFillTx/>
                <a:latin typeface="+mn-lt"/>
                <a:ea typeface="+mn-ea"/>
                <a:cs typeface="+mn-cs"/>
              </a:rPr>
              <a:t>Samen gevoegd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200" b="0" i="0" u="none" strike="noStrike" kern="1200" cap="none" spc="0" normalizeH="0" baseline="0" noProof="0" dirty="0" smtClean="0">
                <a:ln>
                  <a:noFill/>
                </a:ln>
                <a:solidFill>
                  <a:prstClr val="black"/>
                </a:solidFill>
                <a:effectLst/>
                <a:uLnTx/>
                <a:uFillTx/>
                <a:latin typeface="+mn-lt"/>
                <a:ea typeface="+mn-ea"/>
                <a:cs typeface="+mn-cs"/>
              </a:rPr>
              <a:t>Heeft tijd stil gestaan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200" b="0" i="0" u="none" strike="noStrike" kern="1200" cap="none" spc="0" normalizeH="0" baseline="0" noProof="0" dirty="0" smtClean="0">
                <a:ln>
                  <a:noFill/>
                </a:ln>
                <a:solidFill>
                  <a:prstClr val="black"/>
                </a:solidFill>
                <a:effectLst/>
                <a:uLnTx/>
                <a:uFillTx/>
                <a:latin typeface="+mn-lt"/>
                <a:ea typeface="+mn-ea"/>
                <a:cs typeface="+mn-cs"/>
              </a:rPr>
              <a:t>Met Edward overleg geweest. </a:t>
            </a:r>
            <a:r>
              <a:rPr kumimoji="0" lang="nl-NL" sz="1200" b="0" i="0" u="none" strike="noStrike" kern="1200" cap="none" spc="0" normalizeH="0" baseline="0" noProof="0" dirty="0" err="1" smtClean="0">
                <a:ln>
                  <a:noFill/>
                </a:ln>
                <a:solidFill>
                  <a:prstClr val="black"/>
                </a:solidFill>
                <a:effectLst/>
                <a:uLnTx/>
                <a:uFillTx/>
                <a:latin typeface="+mn-lt"/>
                <a:ea typeface="+mn-ea"/>
                <a:cs typeface="+mn-cs"/>
              </a:rPr>
              <a:t>Nageken</a:t>
            </a:r>
            <a:r>
              <a:rPr kumimoji="0" lang="nl-NL" sz="1200" b="0" i="0" u="none" strike="noStrike" kern="1200" cap="none" spc="0" normalizeH="0" baseline="0" noProof="0" dirty="0" smtClean="0">
                <a:ln>
                  <a:noFill/>
                </a:ln>
                <a:solidFill>
                  <a:prstClr val="black"/>
                </a:solidFill>
                <a:effectLst/>
                <a:uLnTx/>
                <a:uFillTx/>
                <a:latin typeface="+mn-lt"/>
                <a:ea typeface="+mn-ea"/>
                <a:cs typeface="+mn-cs"/>
              </a:rPr>
              <a:t> door </a:t>
            </a:r>
            <a:r>
              <a:rPr kumimoji="0" lang="nl-NL" sz="1200" b="0" i="0" u="none" strike="noStrike" kern="1200" cap="none" spc="0" normalizeH="0" baseline="0" noProof="0" dirty="0" err="1" smtClean="0">
                <a:ln>
                  <a:noFill/>
                </a:ln>
                <a:solidFill>
                  <a:prstClr val="black"/>
                </a:solidFill>
                <a:effectLst/>
                <a:uLnTx/>
                <a:uFillTx/>
                <a:latin typeface="+mn-lt"/>
                <a:ea typeface="+mn-ea"/>
                <a:cs typeface="+mn-cs"/>
              </a:rPr>
              <a:t>Marielle</a:t>
            </a:r>
            <a:r>
              <a:rPr kumimoji="0" lang="nl-NL" sz="1200" b="0" i="0" u="none" strike="noStrike" kern="1200" cap="none" spc="0" normalizeH="0" baseline="0" noProof="0" dirty="0" smtClean="0">
                <a:ln>
                  <a:noFill/>
                </a:ln>
                <a:solidFill>
                  <a:prstClr val="black"/>
                </a:solidFill>
                <a:effectLst/>
                <a:uLnTx/>
                <a:uFillTx/>
                <a:latin typeface="+mn-lt"/>
                <a:ea typeface="+mn-ea"/>
                <a:cs typeface="+mn-cs"/>
              </a:rPr>
              <a:t> en Geert.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200" b="0" i="0" u="none" strike="noStrike" kern="1200" cap="none" spc="0" normalizeH="0" baseline="0" noProof="0" dirty="0" smtClean="0">
                <a:ln>
                  <a:noFill/>
                </a:ln>
                <a:solidFill>
                  <a:prstClr val="black"/>
                </a:solidFill>
                <a:effectLst/>
                <a:uLnTx/>
                <a:uFillTx/>
                <a:latin typeface="+mn-lt"/>
                <a:ea typeface="+mn-ea"/>
                <a:cs typeface="+mn-cs"/>
              </a:rPr>
              <a:t>In opdracht van Edward </a:t>
            </a:r>
            <a:r>
              <a:rPr kumimoji="0" lang="nl-NL" sz="1200" b="0" i="0" u="none" strike="noStrike" kern="1200" cap="none" spc="0" normalizeH="0" baseline="0" noProof="0" dirty="0" smtClean="0">
                <a:ln>
                  <a:noFill/>
                </a:ln>
                <a:solidFill>
                  <a:prstClr val="black"/>
                </a:solidFill>
                <a:effectLst/>
                <a:uLnTx/>
                <a:uFillTx/>
                <a:latin typeface="+mn-lt"/>
                <a:ea typeface="+mn-ea"/>
                <a:cs typeface="+mn-cs"/>
                <a:sym typeface="Wingdings" panose="05000000000000000000" pitchFamily="2" charset="2"/>
              </a:rPr>
              <a:t></a:t>
            </a:r>
            <a:r>
              <a:rPr kumimoji="0" lang="nl-NL" sz="1200" b="0" i="0" u="none" strike="noStrike" kern="1200" cap="none" spc="0" normalizeH="0" baseline="0" noProof="0" dirty="0" smtClean="0">
                <a:ln>
                  <a:noFill/>
                </a:ln>
                <a:solidFill>
                  <a:prstClr val="black"/>
                </a:solidFill>
                <a:effectLst/>
                <a:uLnTx/>
                <a:uFillTx/>
                <a:latin typeface="+mn-lt"/>
                <a:ea typeface="+mn-ea"/>
                <a:cs typeface="+mn-cs"/>
              </a:rPr>
              <a:t>gemeente </a:t>
            </a:r>
            <a:r>
              <a:rPr kumimoji="0" lang="nl-NL" sz="1200" b="0" i="0" u="none" strike="noStrike" kern="1200" cap="none" spc="0" normalizeH="0" baseline="0" noProof="0" dirty="0" err="1" smtClean="0">
                <a:ln>
                  <a:noFill/>
                </a:ln>
                <a:solidFill>
                  <a:prstClr val="black"/>
                </a:solidFill>
                <a:effectLst/>
                <a:uLnTx/>
                <a:uFillTx/>
                <a:latin typeface="+mn-lt"/>
                <a:ea typeface="+mn-ea"/>
                <a:cs typeface="+mn-cs"/>
              </a:rPr>
              <a:t>vergardering</a:t>
            </a:r>
            <a:endParaRPr kumimoji="0" lang="nl-NL" sz="12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200" b="0" i="0" u="none" strike="noStrike" kern="1200" cap="none" spc="0" normalizeH="0" baseline="0" noProof="0" dirty="0" smtClean="0">
                <a:ln>
                  <a:noFill/>
                </a:ln>
                <a:solidFill>
                  <a:prstClr val="black"/>
                </a:solidFill>
                <a:effectLst/>
                <a:uLnTx/>
                <a:uFillTx/>
                <a:latin typeface="+mn-lt"/>
                <a:ea typeface="+mn-ea"/>
                <a:cs typeface="+mn-cs"/>
              </a:rPr>
              <a:t>Het Plan heeft Geert Janssen, en komt in een veilige map bij Ger. U kunt het ten alle tijden nalezen</a:t>
            </a:r>
          </a:p>
          <a:p>
            <a:endParaRPr lang="nl-NL" dirty="0"/>
          </a:p>
        </p:txBody>
      </p:sp>
      <p:sp>
        <p:nvSpPr>
          <p:cNvPr id="4" name="Tijdelijke aanduiding voor dianummer 3"/>
          <p:cNvSpPr>
            <a:spLocks noGrp="1"/>
          </p:cNvSpPr>
          <p:nvPr>
            <p:ph type="sldNum" sz="quarter" idx="5"/>
          </p:nvPr>
        </p:nvSpPr>
        <p:spPr/>
        <p:txBody>
          <a:bodyPr/>
          <a:lstStyle/>
          <a:p>
            <a:fld id="{E4AD5376-0A2F-4AF2-861A-529D75533A1B}" type="slidenum">
              <a:rPr lang="nl-NL" smtClean="0"/>
              <a:t>34</a:t>
            </a:fld>
            <a:endParaRPr lang="nl-NL"/>
          </a:p>
        </p:txBody>
      </p:sp>
    </p:spTree>
    <p:extLst>
      <p:ext uri="{BB962C8B-B14F-4D97-AF65-F5344CB8AC3E}">
        <p14:creationId xmlns:p14="http://schemas.microsoft.com/office/powerpoint/2010/main" val="121638215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a:p>
        </p:txBody>
      </p:sp>
      <p:sp>
        <p:nvSpPr>
          <p:cNvPr id="4" name="Tijdelijke aanduiding voor dianummer 3"/>
          <p:cNvSpPr>
            <a:spLocks noGrp="1"/>
          </p:cNvSpPr>
          <p:nvPr>
            <p:ph type="sldNum" sz="quarter" idx="10"/>
          </p:nvPr>
        </p:nvSpPr>
        <p:spPr/>
        <p:txBody>
          <a:bodyPr/>
          <a:lstStyle/>
          <a:p>
            <a:fld id="{08448E42-F71D-47E6-9D33-CEAA8211C0DE}" type="slidenum">
              <a:rPr lang="nl-NL" smtClean="0">
                <a:solidFill>
                  <a:prstClr val="black"/>
                </a:solidFill>
              </a:rPr>
              <a:pPr/>
              <a:t>35</a:t>
            </a:fld>
            <a:endParaRPr lang="nl-NL">
              <a:solidFill>
                <a:prstClr val="black"/>
              </a:solidFill>
            </a:endParaRPr>
          </a:p>
        </p:txBody>
      </p:sp>
    </p:spTree>
    <p:extLst>
      <p:ext uri="{BB962C8B-B14F-4D97-AF65-F5344CB8AC3E}">
        <p14:creationId xmlns:p14="http://schemas.microsoft.com/office/powerpoint/2010/main" val="197729231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r>
              <a:rPr lang="nl-NL" dirty="0"/>
              <a:t>Iedereen weet wat te doen bij calamiteit</a:t>
            </a:r>
          </a:p>
          <a:p>
            <a:r>
              <a:rPr lang="nl-NL" dirty="0"/>
              <a:t>Voorkomen Zowel materiele schade als letsel zoveel mogelijk </a:t>
            </a:r>
          </a:p>
          <a:p>
            <a:r>
              <a:rPr lang="nl-NL" dirty="0"/>
              <a:t>Veiligheid van een iedereen staat centraal</a:t>
            </a:r>
          </a:p>
          <a:p>
            <a:r>
              <a:rPr lang="nl-NL" dirty="0"/>
              <a:t>Om de kernactiviteiten zo snel mogelijk te hervatten</a:t>
            </a:r>
          </a:p>
          <a:p>
            <a:r>
              <a:rPr lang="nl-NL" dirty="0"/>
              <a:t>Heldere afspraken over wie wat communiceert.</a:t>
            </a:r>
          </a:p>
        </p:txBody>
      </p:sp>
      <p:sp>
        <p:nvSpPr>
          <p:cNvPr id="4" name="Tijdelijke aanduiding voor dianummer 3"/>
          <p:cNvSpPr>
            <a:spLocks noGrp="1"/>
          </p:cNvSpPr>
          <p:nvPr>
            <p:ph type="sldNum" sz="quarter" idx="10"/>
          </p:nvPr>
        </p:nvSpPr>
        <p:spPr/>
        <p:txBody>
          <a:bodyPr/>
          <a:lstStyle/>
          <a:p>
            <a:fld id="{08448E42-F71D-47E6-9D33-CEAA8211C0DE}" type="slidenum">
              <a:rPr lang="nl-NL" smtClean="0">
                <a:solidFill>
                  <a:prstClr val="black"/>
                </a:solidFill>
              </a:rPr>
              <a:pPr/>
              <a:t>36</a:t>
            </a:fld>
            <a:endParaRPr lang="nl-NL">
              <a:solidFill>
                <a:prstClr val="black"/>
              </a:solidFill>
            </a:endParaRPr>
          </a:p>
        </p:txBody>
      </p:sp>
    </p:spTree>
    <p:extLst>
      <p:ext uri="{BB962C8B-B14F-4D97-AF65-F5344CB8AC3E}">
        <p14:creationId xmlns:p14="http://schemas.microsoft.com/office/powerpoint/2010/main" val="412487278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lvl="0"/>
            <a:r>
              <a:rPr lang="nl-NL" sz="1200" kern="1200" dirty="0">
                <a:solidFill>
                  <a:schemeClr val="tx1"/>
                </a:solidFill>
                <a:effectLst/>
                <a:latin typeface="+mn-lt"/>
                <a:ea typeface="+mn-ea"/>
                <a:cs typeface="+mn-cs"/>
              </a:rPr>
              <a:t>Dus niet alleen tijdens de kerkdienst maar ook bijvoorbeeld familiedag</a:t>
            </a:r>
          </a:p>
          <a:p>
            <a:endParaRPr lang="nl-NL" dirty="0"/>
          </a:p>
        </p:txBody>
      </p:sp>
      <p:sp>
        <p:nvSpPr>
          <p:cNvPr id="4" name="Tijdelijke aanduiding voor dianummer 3"/>
          <p:cNvSpPr>
            <a:spLocks noGrp="1"/>
          </p:cNvSpPr>
          <p:nvPr>
            <p:ph type="sldNum" sz="quarter" idx="5"/>
          </p:nvPr>
        </p:nvSpPr>
        <p:spPr/>
        <p:txBody>
          <a:bodyPr/>
          <a:lstStyle/>
          <a:p>
            <a:fld id="{08448E42-F71D-47E6-9D33-CEAA8211C0DE}" type="slidenum">
              <a:rPr lang="nl-NL" smtClean="0">
                <a:solidFill>
                  <a:prstClr val="black"/>
                </a:solidFill>
              </a:rPr>
              <a:pPr/>
              <a:t>37</a:t>
            </a:fld>
            <a:endParaRPr lang="nl-NL">
              <a:solidFill>
                <a:prstClr val="black"/>
              </a:solidFill>
            </a:endParaRPr>
          </a:p>
        </p:txBody>
      </p:sp>
    </p:spTree>
    <p:extLst>
      <p:ext uri="{BB962C8B-B14F-4D97-AF65-F5344CB8AC3E}">
        <p14:creationId xmlns:p14="http://schemas.microsoft.com/office/powerpoint/2010/main" val="99544476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Algemene zorg plicht</a:t>
            </a:r>
          </a:p>
          <a:p>
            <a:r>
              <a:rPr lang="nl-NL" dirty="0"/>
              <a:t>We hebben niemand in loon dienst, Predikant valt buiten de </a:t>
            </a:r>
            <a:r>
              <a:rPr lang="nl-NL" dirty="0" err="1"/>
              <a:t>arbowet</a:t>
            </a:r>
            <a:endParaRPr lang="nl-NL" dirty="0"/>
          </a:p>
          <a:p>
            <a:r>
              <a:rPr lang="nl-NL" dirty="0"/>
              <a:t>Verzekeraar kan het verplichten.</a:t>
            </a:r>
          </a:p>
          <a:p>
            <a:r>
              <a:rPr lang="nl-NL" dirty="0"/>
              <a:t>Kerk kan hier aansprakelijk worden voor gesteld. </a:t>
            </a:r>
          </a:p>
          <a:p>
            <a:r>
              <a:rPr lang="nl-NL" dirty="0"/>
              <a:t>Bron steunpuntkerkenwerk.nl</a:t>
            </a:r>
          </a:p>
        </p:txBody>
      </p:sp>
      <p:sp>
        <p:nvSpPr>
          <p:cNvPr id="4" name="Tijdelijke aanduiding voor dianummer 3"/>
          <p:cNvSpPr>
            <a:spLocks noGrp="1"/>
          </p:cNvSpPr>
          <p:nvPr>
            <p:ph type="sldNum" sz="quarter" idx="5"/>
          </p:nvPr>
        </p:nvSpPr>
        <p:spPr/>
        <p:txBody>
          <a:bodyPr/>
          <a:lstStyle/>
          <a:p>
            <a:fld id="{08448E42-F71D-47E6-9D33-CEAA8211C0DE}" type="slidenum">
              <a:rPr lang="nl-NL" smtClean="0">
                <a:solidFill>
                  <a:prstClr val="black"/>
                </a:solidFill>
              </a:rPr>
              <a:pPr/>
              <a:t>38</a:t>
            </a:fld>
            <a:endParaRPr lang="nl-NL">
              <a:solidFill>
                <a:prstClr val="black"/>
              </a:solidFill>
            </a:endParaRPr>
          </a:p>
        </p:txBody>
      </p:sp>
    </p:spTree>
    <p:extLst>
      <p:ext uri="{BB962C8B-B14F-4D97-AF65-F5344CB8AC3E}">
        <p14:creationId xmlns:p14="http://schemas.microsoft.com/office/powerpoint/2010/main" val="295662139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CA26425A-E286-17D7-89A6-F45104C60595}"/>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xmlns="" id="{51634D83-15AB-F33D-17DC-55538E5CDBC5}"/>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xmlns="" id="{EF9AC275-ED94-24A2-3834-F7CBF6FA1EBE}"/>
              </a:ext>
            </a:extLst>
          </p:cNvPr>
          <p:cNvSpPr>
            <a:spLocks noGrp="1"/>
          </p:cNvSpPr>
          <p:nvPr>
            <p:ph type="body" idx="1"/>
          </p:nvPr>
        </p:nvSpPr>
        <p:spPr/>
        <p:txBody>
          <a:bodyPr/>
          <a:lstStyle/>
          <a:p>
            <a:r>
              <a:rPr lang="nl-NL" dirty="0"/>
              <a:t>Medisch team</a:t>
            </a:r>
          </a:p>
          <a:p>
            <a:r>
              <a:rPr lang="nl-NL" dirty="0"/>
              <a:t>Nathan Hollander IC verpleegkundige</a:t>
            </a:r>
          </a:p>
          <a:p>
            <a:r>
              <a:rPr lang="nl-NL" dirty="0"/>
              <a:t>Saskia Baas Verpleegkundige</a:t>
            </a:r>
          </a:p>
          <a:p>
            <a:r>
              <a:rPr lang="nl-NL" dirty="0"/>
              <a:t>Samuel van </a:t>
            </a:r>
            <a:r>
              <a:rPr lang="nl-NL" dirty="0" err="1"/>
              <a:t>Riesen</a:t>
            </a:r>
            <a:r>
              <a:rPr lang="nl-NL" dirty="0"/>
              <a:t> </a:t>
            </a:r>
            <a:r>
              <a:rPr lang="nl-NL" dirty="0" err="1"/>
              <a:t>Anios</a:t>
            </a:r>
            <a:r>
              <a:rPr lang="nl-NL" dirty="0"/>
              <a:t> cardio </a:t>
            </a:r>
          </a:p>
          <a:p>
            <a:r>
              <a:rPr lang="nl-NL" dirty="0"/>
              <a:t>David Koning SEH/Ambulance verpleegkundige</a:t>
            </a:r>
          </a:p>
          <a:p>
            <a:r>
              <a:rPr lang="nl-NL" dirty="0" err="1"/>
              <a:t>Tinneke</a:t>
            </a:r>
            <a:r>
              <a:rPr lang="nl-NL" dirty="0"/>
              <a:t> Verzorgende geweest</a:t>
            </a:r>
          </a:p>
          <a:p>
            <a:r>
              <a:rPr lang="nl-NL" dirty="0"/>
              <a:t>Elly Kuiper Jeugd Arts geweest</a:t>
            </a:r>
          </a:p>
          <a:p>
            <a:r>
              <a:rPr lang="nl-NL" dirty="0" err="1"/>
              <a:t>Cartdioloog</a:t>
            </a:r>
            <a:r>
              <a:rPr lang="nl-NL" dirty="0"/>
              <a:t> </a:t>
            </a:r>
          </a:p>
          <a:p>
            <a:endParaRPr lang="nl-NL" dirty="0"/>
          </a:p>
          <a:p>
            <a:endParaRPr lang="nl-NL" dirty="0"/>
          </a:p>
        </p:txBody>
      </p:sp>
      <p:sp>
        <p:nvSpPr>
          <p:cNvPr id="4" name="Tijdelijke aanduiding voor dianummer 3">
            <a:extLst>
              <a:ext uri="{FF2B5EF4-FFF2-40B4-BE49-F238E27FC236}">
                <a16:creationId xmlns:a16="http://schemas.microsoft.com/office/drawing/2014/main" xmlns="" id="{54DBAA34-AC52-8878-8494-084F07809985}"/>
              </a:ext>
            </a:extLst>
          </p:cNvPr>
          <p:cNvSpPr>
            <a:spLocks noGrp="1"/>
          </p:cNvSpPr>
          <p:nvPr>
            <p:ph type="sldNum" sz="quarter" idx="5"/>
          </p:nvPr>
        </p:nvSpPr>
        <p:spPr/>
        <p:txBody>
          <a:bodyPr/>
          <a:lstStyle/>
          <a:p>
            <a:fld id="{08448E42-F71D-47E6-9D33-CEAA8211C0DE}" type="slidenum">
              <a:rPr lang="nl-NL" smtClean="0">
                <a:solidFill>
                  <a:prstClr val="black"/>
                </a:solidFill>
              </a:rPr>
              <a:pPr/>
              <a:t>39</a:t>
            </a:fld>
            <a:endParaRPr lang="nl-NL">
              <a:solidFill>
                <a:prstClr val="black"/>
              </a:solidFill>
            </a:endParaRPr>
          </a:p>
        </p:txBody>
      </p:sp>
    </p:spTree>
    <p:extLst>
      <p:ext uri="{BB962C8B-B14F-4D97-AF65-F5344CB8AC3E}">
        <p14:creationId xmlns:p14="http://schemas.microsoft.com/office/powerpoint/2010/main" val="313938571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36BD7D52-DA29-2C61-8771-ECCB04A28304}"/>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xmlns="" id="{67DD3524-31D1-C250-7714-08239A5429C6}"/>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xmlns="" id="{3D8B6A54-4934-3AC7-6F16-4110D6DA060D}"/>
              </a:ext>
            </a:extLst>
          </p:cNvPr>
          <p:cNvSpPr>
            <a:spLocks noGrp="1"/>
          </p:cNvSpPr>
          <p:nvPr>
            <p:ph type="body" idx="1"/>
          </p:nvPr>
        </p:nvSpPr>
        <p:spPr/>
        <p:txBody>
          <a:bodyPr/>
          <a:lstStyle/>
          <a:p>
            <a:endParaRPr lang="nl-NL" dirty="0"/>
          </a:p>
        </p:txBody>
      </p:sp>
      <p:sp>
        <p:nvSpPr>
          <p:cNvPr id="4" name="Tijdelijke aanduiding voor dianummer 3">
            <a:extLst>
              <a:ext uri="{FF2B5EF4-FFF2-40B4-BE49-F238E27FC236}">
                <a16:creationId xmlns:a16="http://schemas.microsoft.com/office/drawing/2014/main" xmlns="" id="{B778087C-B308-BBEE-7368-53C284045701}"/>
              </a:ext>
            </a:extLst>
          </p:cNvPr>
          <p:cNvSpPr>
            <a:spLocks noGrp="1"/>
          </p:cNvSpPr>
          <p:nvPr>
            <p:ph type="sldNum" sz="quarter" idx="5"/>
          </p:nvPr>
        </p:nvSpPr>
        <p:spPr/>
        <p:txBody>
          <a:bodyPr/>
          <a:lstStyle/>
          <a:p>
            <a:fld id="{08448E42-F71D-47E6-9D33-CEAA8211C0DE}" type="slidenum">
              <a:rPr lang="nl-NL" smtClean="0">
                <a:solidFill>
                  <a:prstClr val="black"/>
                </a:solidFill>
              </a:rPr>
              <a:pPr/>
              <a:t>40</a:t>
            </a:fld>
            <a:endParaRPr lang="nl-NL">
              <a:solidFill>
                <a:prstClr val="black"/>
              </a:solidFill>
            </a:endParaRPr>
          </a:p>
        </p:txBody>
      </p:sp>
    </p:spTree>
    <p:extLst>
      <p:ext uri="{BB962C8B-B14F-4D97-AF65-F5344CB8AC3E}">
        <p14:creationId xmlns:p14="http://schemas.microsoft.com/office/powerpoint/2010/main" val="301757979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Bhv’er doet </a:t>
            </a:r>
            <a:r>
              <a:rPr lang="nl-NL" dirty="0" err="1"/>
              <a:t>alameren</a:t>
            </a:r>
            <a:r>
              <a:rPr lang="nl-NL" dirty="0"/>
              <a:t> via bepaalde procedure Wie wat wanneer hoe + MIST</a:t>
            </a:r>
          </a:p>
          <a:p>
            <a:r>
              <a:rPr lang="nl-NL" dirty="0"/>
              <a:t>Medisch team</a:t>
            </a:r>
          </a:p>
          <a:p>
            <a:r>
              <a:rPr lang="nl-NL" dirty="0"/>
              <a:t>Nathan Hollander IC verpleegkundige</a:t>
            </a:r>
          </a:p>
          <a:p>
            <a:r>
              <a:rPr lang="nl-NL" dirty="0"/>
              <a:t>Saskia Baas Verpleegkundige</a:t>
            </a:r>
          </a:p>
          <a:p>
            <a:r>
              <a:rPr lang="nl-NL" dirty="0"/>
              <a:t>Samuel van </a:t>
            </a:r>
            <a:r>
              <a:rPr lang="nl-NL" dirty="0" err="1"/>
              <a:t>Riesen</a:t>
            </a:r>
            <a:r>
              <a:rPr lang="nl-NL" dirty="0"/>
              <a:t> </a:t>
            </a:r>
            <a:r>
              <a:rPr lang="nl-NL" dirty="0" err="1"/>
              <a:t>Anios</a:t>
            </a:r>
            <a:r>
              <a:rPr lang="nl-NL" dirty="0"/>
              <a:t> cardio </a:t>
            </a:r>
          </a:p>
          <a:p>
            <a:r>
              <a:rPr lang="nl-NL" dirty="0"/>
              <a:t>David Koning SEH/Ambulance verpleegkundige</a:t>
            </a:r>
          </a:p>
          <a:p>
            <a:endParaRPr lang="nl-NL" dirty="0"/>
          </a:p>
          <a:p>
            <a:r>
              <a:rPr lang="nl-NL" dirty="0"/>
              <a:t>Bij kinderen worden ouders ook geïnformeerd</a:t>
            </a:r>
          </a:p>
          <a:p>
            <a:r>
              <a:rPr lang="nl-NL" dirty="0"/>
              <a:t>Indien nodig  worden er meer bhv’ers meer medisch personeel opgetrommeld</a:t>
            </a:r>
          </a:p>
          <a:p>
            <a:r>
              <a:rPr lang="nl-NL" dirty="0"/>
              <a:t>Patiënt snel mogelijk uit de omgeving</a:t>
            </a:r>
          </a:p>
          <a:p>
            <a:r>
              <a:rPr lang="nl-NL" dirty="0"/>
              <a:t>Kerk begint te zingen/bidden</a:t>
            </a:r>
          </a:p>
          <a:p>
            <a:endParaRPr lang="nl-NL" dirty="0"/>
          </a:p>
          <a:p>
            <a:r>
              <a:rPr lang="nl-NL" dirty="0"/>
              <a:t>AED laten halen door BHV’er</a:t>
            </a:r>
          </a:p>
          <a:p>
            <a:r>
              <a:rPr lang="nl-NL" dirty="0" err="1"/>
              <a:t>Ambu</a:t>
            </a:r>
            <a:r>
              <a:rPr lang="nl-NL" dirty="0"/>
              <a:t> ballon</a:t>
            </a:r>
          </a:p>
          <a:p>
            <a:r>
              <a:rPr lang="nl-NL" dirty="0"/>
              <a:t>Gele hesjes</a:t>
            </a:r>
          </a:p>
          <a:p>
            <a:r>
              <a:rPr lang="nl-NL" dirty="0"/>
              <a:t>Opvang ambulance</a:t>
            </a:r>
          </a:p>
          <a:p>
            <a:endParaRPr lang="nl-NL" dirty="0"/>
          </a:p>
        </p:txBody>
      </p:sp>
      <p:sp>
        <p:nvSpPr>
          <p:cNvPr id="4" name="Tijdelijke aanduiding voor dianummer 3"/>
          <p:cNvSpPr>
            <a:spLocks noGrp="1"/>
          </p:cNvSpPr>
          <p:nvPr>
            <p:ph type="sldNum" sz="quarter" idx="5"/>
          </p:nvPr>
        </p:nvSpPr>
        <p:spPr/>
        <p:txBody>
          <a:bodyPr/>
          <a:lstStyle/>
          <a:p>
            <a:fld id="{08448E42-F71D-47E6-9D33-CEAA8211C0DE}" type="slidenum">
              <a:rPr lang="nl-NL" smtClean="0">
                <a:solidFill>
                  <a:prstClr val="black"/>
                </a:solidFill>
              </a:rPr>
              <a:pPr/>
              <a:t>41</a:t>
            </a:fld>
            <a:endParaRPr lang="nl-NL">
              <a:solidFill>
                <a:prstClr val="black"/>
              </a:solidFill>
            </a:endParaRPr>
          </a:p>
        </p:txBody>
      </p:sp>
    </p:spTree>
    <p:extLst>
      <p:ext uri="{BB962C8B-B14F-4D97-AF65-F5344CB8AC3E}">
        <p14:creationId xmlns:p14="http://schemas.microsoft.com/office/powerpoint/2010/main" val="877799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a:p>
        </p:txBody>
      </p:sp>
      <p:sp>
        <p:nvSpPr>
          <p:cNvPr id="4" name="Tijdelijke aanduiding voor dianummer 3"/>
          <p:cNvSpPr>
            <a:spLocks noGrp="1"/>
          </p:cNvSpPr>
          <p:nvPr>
            <p:ph type="sldNum" sz="quarter" idx="10"/>
          </p:nvPr>
        </p:nvSpPr>
        <p:spPr/>
        <p:txBody>
          <a:bodyPr/>
          <a:lstStyle/>
          <a:p>
            <a:fld id="{08448E42-F71D-47E6-9D33-CEAA8211C0DE}" type="slidenum">
              <a:rPr lang="nl-NL" smtClean="0"/>
              <a:pPr/>
              <a:t>2</a:t>
            </a:fld>
            <a:endParaRPr lang="nl-NL"/>
          </a:p>
        </p:txBody>
      </p:sp>
    </p:spTree>
    <p:extLst>
      <p:ext uri="{BB962C8B-B14F-4D97-AF65-F5344CB8AC3E}">
        <p14:creationId xmlns:p14="http://schemas.microsoft.com/office/powerpoint/2010/main" val="270691702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Mondeling twee keer door u of oudste verzocht om stil te zijn en/of de dienst / pand te verlaten</a:t>
            </a:r>
          </a:p>
          <a:p>
            <a:r>
              <a:rPr lang="nl-NL" dirty="0"/>
              <a:t>Op staan save team</a:t>
            </a:r>
          </a:p>
          <a:p>
            <a:r>
              <a:rPr lang="nl-NL" dirty="0"/>
              <a:t>3</a:t>
            </a:r>
            <a:r>
              <a:rPr lang="nl-NL" baseline="30000" dirty="0"/>
              <a:t>e</a:t>
            </a:r>
            <a:r>
              <a:rPr lang="nl-NL" dirty="0"/>
              <a:t> keer verzoeken/</a:t>
            </a:r>
            <a:r>
              <a:rPr lang="nl-NL" dirty="0" err="1"/>
              <a:t>vorden</a:t>
            </a:r>
            <a:r>
              <a:rPr lang="nl-NL" dirty="0"/>
              <a:t> nogmaals (3</a:t>
            </a:r>
            <a:r>
              <a:rPr lang="nl-NL" baseline="30000" dirty="0"/>
              <a:t>e</a:t>
            </a:r>
            <a:r>
              <a:rPr lang="nl-NL" dirty="0"/>
              <a:t> keer) de persoon om pand te verlaten?</a:t>
            </a:r>
          </a:p>
          <a:p>
            <a:r>
              <a:rPr lang="nl-NL" dirty="0"/>
              <a:t>Optie 1 gebeurt </a:t>
            </a:r>
            <a:r>
              <a:rPr lang="nl-NL" dirty="0" err="1"/>
              <a:t>it</a:t>
            </a:r>
            <a:r>
              <a:rPr lang="nl-NL" dirty="0"/>
              <a:t> wel kan er buiten besproken worden wat hem/haar motieven zijn</a:t>
            </a:r>
          </a:p>
          <a:p>
            <a:r>
              <a:rPr lang="nl-NL" dirty="0"/>
              <a:t>Optie 2 gebeurt dit niet, mag de persoon aanhouden en met proportioneel geweld uit de kerk verwijderd worden </a:t>
            </a:r>
            <a:r>
              <a:rPr lang="nl-NL" dirty="0">
                <a:sym typeface="Wingdings" panose="05000000000000000000" pitchFamily="2" charset="2"/>
              </a:rPr>
              <a:t> politie bellen</a:t>
            </a:r>
          </a:p>
          <a:p>
            <a:r>
              <a:rPr lang="nl-NL" dirty="0">
                <a:sym typeface="Wingdings" panose="05000000000000000000" pitchFamily="2" charset="2"/>
              </a:rPr>
              <a:t>Artikel 146</a:t>
            </a:r>
          </a:p>
          <a:p>
            <a:r>
              <a:rPr lang="nl-NL" dirty="0">
                <a:sym typeface="Wingdings" panose="05000000000000000000" pitchFamily="2" charset="2"/>
              </a:rPr>
              <a:t>Artikel 138 en 139</a:t>
            </a:r>
          </a:p>
          <a:p>
            <a:r>
              <a:rPr lang="nl-NL" dirty="0">
                <a:sym typeface="Wingdings" panose="05000000000000000000" pitchFamily="2" charset="2"/>
              </a:rPr>
              <a:t>Artikel 53 is bij ontdekking van strafbaar feit iedereen bevoegd om een verdacht aan te houden</a:t>
            </a:r>
          </a:p>
          <a:p>
            <a:endParaRPr lang="nl-NL" dirty="0">
              <a:sym typeface="Wingdings" panose="05000000000000000000" pitchFamily="2" charset="2"/>
            </a:endParaRPr>
          </a:p>
          <a:p>
            <a:r>
              <a:rPr lang="nl-NL" dirty="0">
                <a:sym typeface="Wingdings" panose="05000000000000000000" pitchFamily="2" charset="2"/>
              </a:rPr>
              <a:t>De situatie rondom </a:t>
            </a:r>
            <a:r>
              <a:rPr lang="nl-NL" dirty="0" err="1">
                <a:sym typeface="Wingdings" panose="05000000000000000000" pitchFamily="2" charset="2"/>
              </a:rPr>
              <a:t>Qscar</a:t>
            </a:r>
            <a:r>
              <a:rPr lang="nl-NL" dirty="0">
                <a:sym typeface="Wingdings" panose="05000000000000000000" pitchFamily="2" charset="2"/>
              </a:rPr>
              <a:t> </a:t>
            </a:r>
            <a:r>
              <a:rPr lang="nl-NL" dirty="0" err="1">
                <a:sym typeface="Wingdings" panose="05000000000000000000" pitchFamily="2" charset="2"/>
              </a:rPr>
              <a:t>Louihuis</a:t>
            </a:r>
            <a:r>
              <a:rPr lang="nl-NL" dirty="0">
                <a:sym typeface="Wingdings" panose="05000000000000000000" pitchFamily="2" charset="2"/>
              </a:rPr>
              <a:t>. </a:t>
            </a:r>
          </a:p>
          <a:p>
            <a:r>
              <a:rPr lang="nl-NL" dirty="0">
                <a:sym typeface="Wingdings" panose="05000000000000000000" pitchFamily="2" charset="2"/>
              </a:rPr>
              <a:t>We kijken wat een risico kan hebben.</a:t>
            </a:r>
          </a:p>
          <a:p>
            <a:r>
              <a:rPr lang="nl-NL" dirty="0">
                <a:sym typeface="Wingdings" panose="05000000000000000000" pitchFamily="2" charset="2"/>
              </a:rPr>
              <a:t>Politie geïnformeerd. Gevraagd of zij </a:t>
            </a:r>
            <a:r>
              <a:rPr lang="nl-NL" dirty="0" err="1">
                <a:sym typeface="Wingdings" panose="05000000000000000000" pitchFamily="2" charset="2"/>
              </a:rPr>
              <a:t>signale</a:t>
            </a:r>
            <a:r>
              <a:rPr lang="nl-NL" dirty="0">
                <a:sym typeface="Wingdings" panose="05000000000000000000" pitchFamily="2" charset="2"/>
              </a:rPr>
              <a:t> hebben via media of andere kanalen.</a:t>
            </a:r>
          </a:p>
          <a:p>
            <a:r>
              <a:rPr lang="nl-NL" dirty="0">
                <a:sym typeface="Wingdings" panose="05000000000000000000" pitchFamily="2" charset="2"/>
              </a:rPr>
              <a:t>Dit hadden ze niet.</a:t>
            </a:r>
          </a:p>
          <a:p>
            <a:r>
              <a:rPr lang="nl-NL" dirty="0">
                <a:sym typeface="Wingdings" panose="05000000000000000000" pitchFamily="2" charset="2"/>
              </a:rPr>
              <a:t>Hebben wel gepatroneerd</a:t>
            </a:r>
          </a:p>
          <a:p>
            <a:r>
              <a:rPr lang="nl-NL" dirty="0">
                <a:sym typeface="Wingdings" panose="05000000000000000000" pitchFamily="2" charset="2"/>
              </a:rPr>
              <a:t>Eventueel </a:t>
            </a:r>
            <a:r>
              <a:rPr lang="nl-NL" dirty="0" err="1">
                <a:sym typeface="Wingdings" panose="05000000000000000000" pitchFamily="2" charset="2"/>
              </a:rPr>
              <a:t>burgermeerst</a:t>
            </a:r>
            <a:r>
              <a:rPr lang="nl-NL" dirty="0">
                <a:sym typeface="Wingdings" panose="05000000000000000000" pitchFamily="2" charset="2"/>
              </a:rPr>
              <a:t> inschakelen</a:t>
            </a:r>
          </a:p>
          <a:p>
            <a:endParaRPr lang="nl-NL" dirty="0">
              <a:sym typeface="Wingdings" panose="05000000000000000000" pitchFamily="2" charset="2"/>
            </a:endParaRPr>
          </a:p>
          <a:p>
            <a:endParaRPr lang="nl-NL" dirty="0"/>
          </a:p>
        </p:txBody>
      </p:sp>
      <p:sp>
        <p:nvSpPr>
          <p:cNvPr id="4" name="Tijdelijke aanduiding voor dianummer 3"/>
          <p:cNvSpPr>
            <a:spLocks noGrp="1"/>
          </p:cNvSpPr>
          <p:nvPr>
            <p:ph type="sldNum" sz="quarter" idx="5"/>
          </p:nvPr>
        </p:nvSpPr>
        <p:spPr/>
        <p:txBody>
          <a:bodyPr/>
          <a:lstStyle/>
          <a:p>
            <a:fld id="{08448E42-F71D-47E6-9D33-CEAA8211C0DE}" type="slidenum">
              <a:rPr lang="nl-NL" smtClean="0">
                <a:solidFill>
                  <a:prstClr val="black"/>
                </a:solidFill>
              </a:rPr>
              <a:pPr/>
              <a:t>42</a:t>
            </a:fld>
            <a:endParaRPr lang="nl-NL">
              <a:solidFill>
                <a:prstClr val="black"/>
              </a:solidFill>
            </a:endParaRPr>
          </a:p>
        </p:txBody>
      </p:sp>
    </p:spTree>
    <p:extLst>
      <p:ext uri="{BB962C8B-B14F-4D97-AF65-F5344CB8AC3E}">
        <p14:creationId xmlns:p14="http://schemas.microsoft.com/office/powerpoint/2010/main" val="27395375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Blijf kalm</a:t>
            </a:r>
          </a:p>
          <a:p>
            <a:r>
              <a:rPr lang="nl-NL" dirty="0"/>
              <a:t>Spreek persoon aan, vraag wat hij zoekt</a:t>
            </a:r>
            <a:r>
              <a:rPr lang="nl-NL" dirty="0">
                <a:sym typeface="Wingdings" panose="05000000000000000000" pitchFamily="2" charset="2"/>
              </a:rPr>
              <a:t> betrapt gevoel bedenkingen</a:t>
            </a:r>
            <a:endParaRPr lang="nl-NL" dirty="0"/>
          </a:p>
          <a:p>
            <a:r>
              <a:rPr lang="nl-NL" dirty="0"/>
              <a:t>Durf je dit niet schakel dan bhv'er of coördinator in.</a:t>
            </a:r>
          </a:p>
          <a:p>
            <a:endParaRPr lang="nl-NL" dirty="0"/>
          </a:p>
        </p:txBody>
      </p:sp>
      <p:sp>
        <p:nvSpPr>
          <p:cNvPr id="4" name="Tijdelijke aanduiding voor dianummer 3"/>
          <p:cNvSpPr>
            <a:spLocks noGrp="1"/>
          </p:cNvSpPr>
          <p:nvPr>
            <p:ph type="sldNum" sz="quarter" idx="5"/>
          </p:nvPr>
        </p:nvSpPr>
        <p:spPr/>
        <p:txBody>
          <a:bodyPr/>
          <a:lstStyle/>
          <a:p>
            <a:fld id="{08448E42-F71D-47E6-9D33-CEAA8211C0DE}" type="slidenum">
              <a:rPr lang="nl-NL" smtClean="0">
                <a:solidFill>
                  <a:prstClr val="black"/>
                </a:solidFill>
              </a:rPr>
              <a:pPr/>
              <a:t>43</a:t>
            </a:fld>
            <a:endParaRPr lang="nl-NL">
              <a:solidFill>
                <a:prstClr val="black"/>
              </a:solidFill>
            </a:endParaRPr>
          </a:p>
        </p:txBody>
      </p:sp>
    </p:spTree>
    <p:extLst>
      <p:ext uri="{BB962C8B-B14F-4D97-AF65-F5344CB8AC3E}">
        <p14:creationId xmlns:p14="http://schemas.microsoft.com/office/powerpoint/2010/main" val="366631117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Kan ook telefonisch zijn</a:t>
            </a:r>
            <a:br>
              <a:rPr lang="nl-NL" dirty="0"/>
            </a:br>
            <a:r>
              <a:rPr lang="nl-NL" dirty="0"/>
              <a:t>Bij hoge verdenking ontploffing, ga liggen met gezicht van </a:t>
            </a:r>
            <a:r>
              <a:rPr lang="nl-NL" dirty="0" err="1"/>
              <a:t>expolie</a:t>
            </a:r>
            <a:r>
              <a:rPr lang="nl-NL" dirty="0"/>
              <a:t> kan af</a:t>
            </a:r>
          </a:p>
          <a:p>
            <a:r>
              <a:rPr lang="nl-NL" dirty="0"/>
              <a:t>Mogelijk snel overgaan tot ontruiming</a:t>
            </a:r>
          </a:p>
        </p:txBody>
      </p:sp>
      <p:sp>
        <p:nvSpPr>
          <p:cNvPr id="4" name="Tijdelijke aanduiding voor dianummer 3"/>
          <p:cNvSpPr>
            <a:spLocks noGrp="1"/>
          </p:cNvSpPr>
          <p:nvPr>
            <p:ph type="sldNum" sz="quarter" idx="5"/>
          </p:nvPr>
        </p:nvSpPr>
        <p:spPr/>
        <p:txBody>
          <a:bodyPr/>
          <a:lstStyle/>
          <a:p>
            <a:fld id="{08448E42-F71D-47E6-9D33-CEAA8211C0DE}" type="slidenum">
              <a:rPr lang="nl-NL" smtClean="0">
                <a:solidFill>
                  <a:prstClr val="black"/>
                </a:solidFill>
              </a:rPr>
              <a:pPr/>
              <a:t>44</a:t>
            </a:fld>
            <a:endParaRPr lang="nl-NL">
              <a:solidFill>
                <a:prstClr val="black"/>
              </a:solidFill>
            </a:endParaRPr>
          </a:p>
        </p:txBody>
      </p:sp>
    </p:spTree>
    <p:extLst>
      <p:ext uri="{BB962C8B-B14F-4D97-AF65-F5344CB8AC3E}">
        <p14:creationId xmlns:p14="http://schemas.microsoft.com/office/powerpoint/2010/main" val="123806331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Meld onmiddellijk bij de BHV’er/ Voorganger/oudsten</a:t>
            </a:r>
          </a:p>
          <a:p>
            <a:r>
              <a:rPr lang="nl-NL" dirty="0"/>
              <a:t>Indien dit kan nood knop in duwen.</a:t>
            </a:r>
          </a:p>
          <a:p>
            <a:r>
              <a:rPr lang="nl-NL" dirty="0"/>
              <a:t>Ontruiming tot gevolg</a:t>
            </a:r>
          </a:p>
          <a:p>
            <a:r>
              <a:rPr lang="nl-NL" dirty="0"/>
              <a:t>Trek geen ruimtes open.</a:t>
            </a:r>
          </a:p>
          <a:p>
            <a:r>
              <a:rPr lang="nl-NL" dirty="0"/>
              <a:t>BHV’ers gaan kijken of zij kunnen blussen</a:t>
            </a:r>
            <a:r>
              <a:rPr lang="nl-NL" dirty="0">
                <a:sym typeface="Wingdings" panose="05000000000000000000" pitchFamily="2" charset="2"/>
              </a:rPr>
              <a:t> ontruimen eerste </a:t>
            </a:r>
            <a:r>
              <a:rPr lang="nl-NL" dirty="0" err="1">
                <a:sym typeface="Wingdings" panose="05000000000000000000" pitchFamily="2" charset="2"/>
              </a:rPr>
              <a:t>prio</a:t>
            </a:r>
            <a:endParaRPr lang="nl-NL" dirty="0">
              <a:sym typeface="Wingdings" panose="05000000000000000000" pitchFamily="2" charset="2"/>
            </a:endParaRPr>
          </a:p>
          <a:p>
            <a:endParaRPr lang="nl-NL" dirty="0">
              <a:sym typeface="Wingdings" panose="05000000000000000000" pitchFamily="2" charset="2"/>
            </a:endParaRPr>
          </a:p>
          <a:p>
            <a:r>
              <a:rPr lang="nl-NL" dirty="0">
                <a:sym typeface="Wingdings" panose="05000000000000000000" pitchFamily="2" charset="2"/>
              </a:rPr>
              <a:t>Denk aan porto’s</a:t>
            </a:r>
            <a:endParaRPr lang="nl-NL" dirty="0"/>
          </a:p>
        </p:txBody>
      </p:sp>
      <p:sp>
        <p:nvSpPr>
          <p:cNvPr id="4" name="Tijdelijke aanduiding voor dianummer 3"/>
          <p:cNvSpPr>
            <a:spLocks noGrp="1"/>
          </p:cNvSpPr>
          <p:nvPr>
            <p:ph type="sldNum" sz="quarter" idx="5"/>
          </p:nvPr>
        </p:nvSpPr>
        <p:spPr/>
        <p:txBody>
          <a:bodyPr/>
          <a:lstStyle/>
          <a:p>
            <a:fld id="{08448E42-F71D-47E6-9D33-CEAA8211C0DE}" type="slidenum">
              <a:rPr lang="nl-NL" smtClean="0">
                <a:solidFill>
                  <a:prstClr val="black"/>
                </a:solidFill>
              </a:rPr>
              <a:pPr/>
              <a:t>45</a:t>
            </a:fld>
            <a:endParaRPr lang="nl-NL">
              <a:solidFill>
                <a:prstClr val="black"/>
              </a:solidFill>
            </a:endParaRPr>
          </a:p>
        </p:txBody>
      </p:sp>
    </p:spTree>
    <p:extLst>
      <p:ext uri="{BB962C8B-B14F-4D97-AF65-F5344CB8AC3E}">
        <p14:creationId xmlns:p14="http://schemas.microsoft.com/office/powerpoint/2010/main" val="392581463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AE6824F7-5234-416F-DCFD-8B0395C4A493}"/>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xmlns="" id="{BBB20A90-918D-A084-D1D9-30E02FB0A731}"/>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xmlns="" id="{8E86737A-B95A-EDE1-4567-606FFBB9B062}"/>
              </a:ext>
            </a:extLst>
          </p:cNvPr>
          <p:cNvSpPr>
            <a:spLocks noGrp="1"/>
          </p:cNvSpPr>
          <p:nvPr>
            <p:ph type="body" idx="1"/>
          </p:nvPr>
        </p:nvSpPr>
        <p:spPr/>
        <p:txBody>
          <a:bodyPr/>
          <a:lstStyle/>
          <a:p>
            <a:r>
              <a:rPr lang="nl-NL" dirty="0"/>
              <a:t>Kan ook van Baexheimerhof /Geert afkomen</a:t>
            </a:r>
          </a:p>
          <a:p>
            <a:r>
              <a:rPr lang="nl-NL" dirty="0"/>
              <a:t>Kijk om je heen, wie er bij je staan. Zodat buiten op </a:t>
            </a:r>
            <a:r>
              <a:rPr lang="nl-NL" dirty="0" err="1"/>
              <a:t>verzamelplaatst</a:t>
            </a:r>
            <a:r>
              <a:rPr lang="nl-NL" dirty="0"/>
              <a:t> iedereen aanwezig is.</a:t>
            </a:r>
          </a:p>
          <a:p>
            <a:r>
              <a:rPr lang="nl-NL" dirty="0"/>
              <a:t>Kortste weg naar buiten</a:t>
            </a:r>
          </a:p>
          <a:p>
            <a:r>
              <a:rPr lang="nl-NL" dirty="0"/>
              <a:t>Niet via de kinderen</a:t>
            </a:r>
          </a:p>
          <a:p>
            <a:r>
              <a:rPr lang="nl-NL" dirty="0"/>
              <a:t>BHV ‘</a:t>
            </a:r>
            <a:r>
              <a:rPr lang="nl-NL" dirty="0" err="1"/>
              <a:t>ers</a:t>
            </a:r>
            <a:r>
              <a:rPr lang="nl-NL" dirty="0"/>
              <a:t> lopen gebouw na.</a:t>
            </a:r>
          </a:p>
          <a:p>
            <a:endParaRPr lang="nl-NL" dirty="0"/>
          </a:p>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1 keer per jaar oefenen, zodat iedereen weet wat er gebeuren staat. Voorkomt onnodige slachtoffers.</a:t>
            </a:r>
          </a:p>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BHV’ers zullen minimaal 1 keer per jaar samen komen en de nodige lessen zullen de revue passeren. </a:t>
            </a:r>
          </a:p>
          <a:p>
            <a:endParaRPr lang="nl-NL" dirty="0"/>
          </a:p>
          <a:p>
            <a:endParaRPr lang="nl-NL" dirty="0"/>
          </a:p>
        </p:txBody>
      </p:sp>
      <p:sp>
        <p:nvSpPr>
          <p:cNvPr id="4" name="Tijdelijke aanduiding voor dianummer 3">
            <a:extLst>
              <a:ext uri="{FF2B5EF4-FFF2-40B4-BE49-F238E27FC236}">
                <a16:creationId xmlns:a16="http://schemas.microsoft.com/office/drawing/2014/main" xmlns="" id="{80A4E648-64BE-2DEF-DB28-A12F8DAB9C6F}"/>
              </a:ext>
            </a:extLst>
          </p:cNvPr>
          <p:cNvSpPr>
            <a:spLocks noGrp="1"/>
          </p:cNvSpPr>
          <p:nvPr>
            <p:ph type="sldNum" sz="quarter" idx="5"/>
          </p:nvPr>
        </p:nvSpPr>
        <p:spPr/>
        <p:txBody>
          <a:bodyPr/>
          <a:lstStyle/>
          <a:p>
            <a:fld id="{08448E42-F71D-47E6-9D33-CEAA8211C0DE}" type="slidenum">
              <a:rPr lang="nl-NL" smtClean="0">
                <a:solidFill>
                  <a:prstClr val="black"/>
                </a:solidFill>
              </a:rPr>
              <a:pPr/>
              <a:t>46</a:t>
            </a:fld>
            <a:endParaRPr lang="nl-NL">
              <a:solidFill>
                <a:prstClr val="black"/>
              </a:solidFill>
            </a:endParaRPr>
          </a:p>
        </p:txBody>
      </p:sp>
    </p:spTree>
    <p:extLst>
      <p:ext uri="{BB962C8B-B14F-4D97-AF65-F5344CB8AC3E}">
        <p14:creationId xmlns:p14="http://schemas.microsoft.com/office/powerpoint/2010/main" val="104307068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17742810-ED2D-FA70-7D5B-E7CC286EBE7F}"/>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xmlns="" id="{D8C28766-2EE9-532E-6B96-AA04EEDC1444}"/>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xmlns="" id="{B6CF65FB-051A-6FE4-188C-343456F47C53}"/>
              </a:ext>
            </a:extLst>
          </p:cNvPr>
          <p:cNvSpPr>
            <a:spLocks noGrp="1"/>
          </p:cNvSpPr>
          <p:nvPr>
            <p:ph type="body" idx="1"/>
          </p:nvPr>
        </p:nvSpPr>
        <p:spPr/>
        <p:txBody>
          <a:bodyPr/>
          <a:lstStyle/>
          <a:p>
            <a:r>
              <a:rPr lang="nl-NL" dirty="0"/>
              <a:t>1</a:t>
            </a:r>
            <a:r>
              <a:rPr lang="nl-NL" baseline="30000" dirty="0"/>
              <a:t>e</a:t>
            </a:r>
            <a:r>
              <a:rPr lang="nl-NL" dirty="0"/>
              <a:t> verzamelplaats overkant kerk</a:t>
            </a:r>
          </a:p>
          <a:p>
            <a:r>
              <a:rPr lang="nl-NL" dirty="0"/>
              <a:t>2</a:t>
            </a:r>
            <a:r>
              <a:rPr lang="nl-NL" baseline="30000" dirty="0"/>
              <a:t>e</a:t>
            </a:r>
            <a:r>
              <a:rPr lang="nl-NL" dirty="0"/>
              <a:t> verzamelplaats mocht onveilig zijn dan parkeerplaats van de familiedag.</a:t>
            </a:r>
          </a:p>
          <a:p>
            <a:endParaRPr lang="nl-NL" dirty="0"/>
          </a:p>
        </p:txBody>
      </p:sp>
      <p:sp>
        <p:nvSpPr>
          <p:cNvPr id="4" name="Tijdelijke aanduiding voor dianummer 3">
            <a:extLst>
              <a:ext uri="{FF2B5EF4-FFF2-40B4-BE49-F238E27FC236}">
                <a16:creationId xmlns:a16="http://schemas.microsoft.com/office/drawing/2014/main" xmlns="" id="{CEAC478F-E08A-3DA0-CC39-E87E03AC9C15}"/>
              </a:ext>
            </a:extLst>
          </p:cNvPr>
          <p:cNvSpPr>
            <a:spLocks noGrp="1"/>
          </p:cNvSpPr>
          <p:nvPr>
            <p:ph type="sldNum" sz="quarter" idx="5"/>
          </p:nvPr>
        </p:nvSpPr>
        <p:spPr/>
        <p:txBody>
          <a:bodyPr/>
          <a:lstStyle/>
          <a:p>
            <a:fld id="{08448E42-F71D-47E6-9D33-CEAA8211C0DE}" type="slidenum">
              <a:rPr lang="nl-NL" smtClean="0">
                <a:solidFill>
                  <a:prstClr val="black"/>
                </a:solidFill>
              </a:rPr>
              <a:pPr/>
              <a:t>47</a:t>
            </a:fld>
            <a:endParaRPr lang="nl-NL">
              <a:solidFill>
                <a:prstClr val="black"/>
              </a:solidFill>
            </a:endParaRPr>
          </a:p>
        </p:txBody>
      </p:sp>
    </p:spTree>
    <p:extLst>
      <p:ext uri="{BB962C8B-B14F-4D97-AF65-F5344CB8AC3E}">
        <p14:creationId xmlns:p14="http://schemas.microsoft.com/office/powerpoint/2010/main" val="59086683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C56FDBE8-E06B-F8FB-8218-9DB82F03D7C6}"/>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xmlns="" id="{A20355DC-E082-5F7C-03B9-E798EB8F3221}"/>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xmlns="" id="{725A1173-A167-D241-13BD-14FB30E51A19}"/>
              </a:ext>
            </a:extLst>
          </p:cNvPr>
          <p:cNvSpPr>
            <a:spLocks noGrp="1"/>
          </p:cNvSpPr>
          <p:nvPr>
            <p:ph type="body" idx="1"/>
          </p:nvPr>
        </p:nvSpPr>
        <p:spPr/>
        <p:txBody>
          <a:bodyPr/>
          <a:lstStyle/>
          <a:p>
            <a:endParaRPr lang="nl-NL" dirty="0"/>
          </a:p>
        </p:txBody>
      </p:sp>
      <p:sp>
        <p:nvSpPr>
          <p:cNvPr id="4" name="Tijdelijke aanduiding voor dianummer 3">
            <a:extLst>
              <a:ext uri="{FF2B5EF4-FFF2-40B4-BE49-F238E27FC236}">
                <a16:creationId xmlns:a16="http://schemas.microsoft.com/office/drawing/2014/main" xmlns="" id="{F1977366-A9F1-523D-FE3A-078E5717530B}"/>
              </a:ext>
            </a:extLst>
          </p:cNvPr>
          <p:cNvSpPr>
            <a:spLocks noGrp="1"/>
          </p:cNvSpPr>
          <p:nvPr>
            <p:ph type="sldNum" sz="quarter" idx="5"/>
          </p:nvPr>
        </p:nvSpPr>
        <p:spPr/>
        <p:txBody>
          <a:bodyPr/>
          <a:lstStyle/>
          <a:p>
            <a:fld id="{08448E42-F71D-47E6-9D33-CEAA8211C0DE}" type="slidenum">
              <a:rPr lang="nl-NL" smtClean="0">
                <a:solidFill>
                  <a:prstClr val="black"/>
                </a:solidFill>
              </a:rPr>
              <a:pPr/>
              <a:t>48</a:t>
            </a:fld>
            <a:endParaRPr lang="nl-NL">
              <a:solidFill>
                <a:prstClr val="black"/>
              </a:solidFill>
            </a:endParaRPr>
          </a:p>
        </p:txBody>
      </p:sp>
    </p:spTree>
    <p:extLst>
      <p:ext uri="{BB962C8B-B14F-4D97-AF65-F5344CB8AC3E}">
        <p14:creationId xmlns:p14="http://schemas.microsoft.com/office/powerpoint/2010/main" val="397361476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pPr>
              <a:defRPr/>
            </a:pPr>
            <a:fld id="{6E19562B-966A-48A2-81ED-C47E6C6DFC77}" type="slidenum">
              <a:rPr lang="nl-NL" smtClean="0"/>
              <a:pPr>
                <a:defRPr/>
              </a:pPr>
              <a:t>49</a:t>
            </a:fld>
            <a:endParaRPr lang="nl-NL"/>
          </a:p>
        </p:txBody>
      </p:sp>
    </p:spTree>
    <p:extLst>
      <p:ext uri="{BB962C8B-B14F-4D97-AF65-F5344CB8AC3E}">
        <p14:creationId xmlns:p14="http://schemas.microsoft.com/office/powerpoint/2010/main" val="154901582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E4AD5376-0A2F-4AF2-861A-529D75533A1B}" type="slidenum">
              <a:rPr lang="nl-NL" smtClean="0"/>
              <a:t>50</a:t>
            </a:fld>
            <a:endParaRPr lang="nl-NL"/>
          </a:p>
        </p:txBody>
      </p:sp>
    </p:spTree>
    <p:extLst>
      <p:ext uri="{BB962C8B-B14F-4D97-AF65-F5344CB8AC3E}">
        <p14:creationId xmlns:p14="http://schemas.microsoft.com/office/powerpoint/2010/main" val="328742102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pPr>
              <a:defRPr/>
            </a:pPr>
            <a:fld id="{6E19562B-966A-48A2-81ED-C47E6C6DFC77}" type="slidenum">
              <a:rPr lang="nl-NL" smtClean="0"/>
              <a:pPr>
                <a:defRPr/>
              </a:pPr>
              <a:t>51</a:t>
            </a:fld>
            <a:endParaRPr lang="nl-NL"/>
          </a:p>
        </p:txBody>
      </p:sp>
    </p:spTree>
    <p:extLst>
      <p:ext uri="{BB962C8B-B14F-4D97-AF65-F5344CB8AC3E}">
        <p14:creationId xmlns:p14="http://schemas.microsoft.com/office/powerpoint/2010/main" val="6854374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pPr>
              <a:defRPr/>
            </a:pPr>
            <a:fld id="{6E19562B-966A-48A2-81ED-C47E6C6DFC77}" type="slidenum">
              <a:rPr lang="nl-NL" smtClean="0"/>
              <a:pPr>
                <a:defRPr/>
              </a:pPr>
              <a:t>4</a:t>
            </a:fld>
            <a:endParaRPr lang="nl-NL"/>
          </a:p>
        </p:txBody>
      </p:sp>
    </p:spTree>
    <p:extLst>
      <p:ext uri="{BB962C8B-B14F-4D97-AF65-F5344CB8AC3E}">
        <p14:creationId xmlns:p14="http://schemas.microsoft.com/office/powerpoint/2010/main" val="17705714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E4AD5376-0A2F-4AF2-861A-529D75533A1B}" type="slidenum">
              <a:rPr lang="nl-NL" smtClean="0"/>
              <a:t>52</a:t>
            </a:fld>
            <a:endParaRPr lang="nl-NL"/>
          </a:p>
        </p:txBody>
      </p:sp>
    </p:spTree>
    <p:extLst>
      <p:ext uri="{BB962C8B-B14F-4D97-AF65-F5344CB8AC3E}">
        <p14:creationId xmlns:p14="http://schemas.microsoft.com/office/powerpoint/2010/main" val="238021592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pPr>
              <a:defRPr/>
            </a:pPr>
            <a:fld id="{6E19562B-966A-48A2-81ED-C47E6C6DFC77}" type="slidenum">
              <a:rPr lang="nl-NL" smtClean="0"/>
              <a:pPr>
                <a:defRPr/>
              </a:pPr>
              <a:t>54</a:t>
            </a:fld>
            <a:endParaRPr lang="nl-NL"/>
          </a:p>
        </p:txBody>
      </p:sp>
    </p:spTree>
    <p:extLst>
      <p:ext uri="{BB962C8B-B14F-4D97-AF65-F5344CB8AC3E}">
        <p14:creationId xmlns:p14="http://schemas.microsoft.com/office/powerpoint/2010/main" val="97539253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E4AD5376-0A2F-4AF2-861A-529D75533A1B}" type="slidenum">
              <a:rPr lang="nl-NL" smtClean="0"/>
              <a:t>55</a:t>
            </a:fld>
            <a:endParaRPr lang="nl-NL"/>
          </a:p>
        </p:txBody>
      </p:sp>
    </p:spTree>
    <p:extLst>
      <p:ext uri="{BB962C8B-B14F-4D97-AF65-F5344CB8AC3E}">
        <p14:creationId xmlns:p14="http://schemas.microsoft.com/office/powerpoint/2010/main" val="312172209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E4AD5376-0A2F-4AF2-861A-529D75533A1B}" type="slidenum">
              <a:rPr lang="nl-NL" smtClean="0"/>
              <a:t>61</a:t>
            </a:fld>
            <a:endParaRPr lang="nl-NL"/>
          </a:p>
        </p:txBody>
      </p:sp>
    </p:spTree>
    <p:extLst>
      <p:ext uri="{BB962C8B-B14F-4D97-AF65-F5344CB8AC3E}">
        <p14:creationId xmlns:p14="http://schemas.microsoft.com/office/powerpoint/2010/main" val="319793082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E4AD5376-0A2F-4AF2-861A-529D75533A1B}" type="slidenum">
              <a:rPr lang="nl-NL" smtClean="0"/>
              <a:t>62</a:t>
            </a:fld>
            <a:endParaRPr lang="nl-NL"/>
          </a:p>
        </p:txBody>
      </p:sp>
    </p:spTree>
    <p:extLst>
      <p:ext uri="{BB962C8B-B14F-4D97-AF65-F5344CB8AC3E}">
        <p14:creationId xmlns:p14="http://schemas.microsoft.com/office/powerpoint/2010/main" val="29059463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pPr>
              <a:defRPr/>
            </a:pPr>
            <a:fld id="{6E19562B-966A-48A2-81ED-C47E6C6DFC77}" type="slidenum">
              <a:rPr lang="nl-NL" smtClean="0"/>
              <a:pPr>
                <a:defRPr/>
              </a:pPr>
              <a:t>5</a:t>
            </a:fld>
            <a:endParaRPr lang="nl-NL"/>
          </a:p>
        </p:txBody>
      </p:sp>
    </p:spTree>
    <p:extLst>
      <p:ext uri="{BB962C8B-B14F-4D97-AF65-F5344CB8AC3E}">
        <p14:creationId xmlns:p14="http://schemas.microsoft.com/office/powerpoint/2010/main" val="16715870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a:p>
        </p:txBody>
      </p:sp>
      <p:sp>
        <p:nvSpPr>
          <p:cNvPr id="4" name="Tijdelijke aanduiding voor dianummer 3"/>
          <p:cNvSpPr>
            <a:spLocks noGrp="1"/>
          </p:cNvSpPr>
          <p:nvPr>
            <p:ph type="sldNum" sz="quarter" idx="10"/>
          </p:nvPr>
        </p:nvSpPr>
        <p:spPr/>
        <p:txBody>
          <a:bodyPr/>
          <a:lstStyle/>
          <a:p>
            <a:fld id="{08448E42-F71D-47E6-9D33-CEAA8211C0DE}" type="slidenum">
              <a:rPr lang="nl-NL" smtClean="0"/>
              <a:pPr/>
              <a:t>6</a:t>
            </a:fld>
            <a:endParaRPr lang="nl-NL"/>
          </a:p>
        </p:txBody>
      </p:sp>
    </p:spTree>
    <p:extLst>
      <p:ext uri="{BB962C8B-B14F-4D97-AF65-F5344CB8AC3E}">
        <p14:creationId xmlns:p14="http://schemas.microsoft.com/office/powerpoint/2010/main" val="8650506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pPr>
              <a:defRPr/>
            </a:pPr>
            <a:fld id="{6E19562B-966A-48A2-81ED-C47E6C6DFC77}" type="slidenum">
              <a:rPr lang="nl-NL" smtClean="0"/>
              <a:pPr>
                <a:defRPr/>
              </a:pPr>
              <a:t>7</a:t>
            </a:fld>
            <a:endParaRPr lang="nl-NL"/>
          </a:p>
        </p:txBody>
      </p:sp>
    </p:spTree>
    <p:extLst>
      <p:ext uri="{BB962C8B-B14F-4D97-AF65-F5344CB8AC3E}">
        <p14:creationId xmlns:p14="http://schemas.microsoft.com/office/powerpoint/2010/main" val="33757698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E4AD5376-0A2F-4AF2-861A-529D75533A1B}" type="slidenum">
              <a:rPr lang="nl-NL" smtClean="0"/>
              <a:t>8</a:t>
            </a:fld>
            <a:endParaRPr lang="nl-NL"/>
          </a:p>
        </p:txBody>
      </p:sp>
    </p:spTree>
    <p:extLst>
      <p:ext uri="{BB962C8B-B14F-4D97-AF65-F5344CB8AC3E}">
        <p14:creationId xmlns:p14="http://schemas.microsoft.com/office/powerpoint/2010/main" val="9049183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E4AD5376-0A2F-4AF2-861A-529D75533A1B}" type="slidenum">
              <a:rPr lang="nl-NL" smtClean="0"/>
              <a:t>10</a:t>
            </a:fld>
            <a:endParaRPr lang="nl-NL"/>
          </a:p>
        </p:txBody>
      </p:sp>
    </p:spTree>
    <p:extLst>
      <p:ext uri="{BB962C8B-B14F-4D97-AF65-F5344CB8AC3E}">
        <p14:creationId xmlns:p14="http://schemas.microsoft.com/office/powerpoint/2010/main" val="215061966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pPr>
              <a:defRPr/>
            </a:pPr>
            <a:fld id="{6E19562B-966A-48A2-81ED-C47E6C6DFC77}" type="slidenum">
              <a:rPr lang="nl-NL" smtClean="0"/>
              <a:pPr>
                <a:defRPr/>
              </a:pPr>
              <a:t>12</a:t>
            </a:fld>
            <a:endParaRPr lang="nl-NL"/>
          </a:p>
        </p:txBody>
      </p:sp>
    </p:spTree>
    <p:extLst>
      <p:ext uri="{BB962C8B-B14F-4D97-AF65-F5344CB8AC3E}">
        <p14:creationId xmlns:p14="http://schemas.microsoft.com/office/powerpoint/2010/main" val="67939848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Welkom">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270000" y="2216986"/>
            <a:ext cx="7620000" cy="1260071"/>
          </a:xfrm>
          <a:prstGeom prst="rect">
            <a:avLst/>
          </a:prstGeom>
        </p:spPr>
        <p:txBody>
          <a:bodyPr anchor="b">
            <a:normAutofit/>
          </a:bodyPr>
          <a:lstStyle>
            <a:lvl1pPr algn="ctr">
              <a:defRPr sz="4000" b="0"/>
            </a:lvl1pPr>
          </a:lstStyle>
          <a:p>
            <a:r>
              <a:rPr lang="nl-NL" dirty="0"/>
              <a:t>tekst</a:t>
            </a:r>
            <a:endParaRPr lang="en-US" dirty="0"/>
          </a:p>
        </p:txBody>
      </p:sp>
      <p:sp>
        <p:nvSpPr>
          <p:cNvPr id="3" name="Tekstvak 2">
            <a:extLst>
              <a:ext uri="{FF2B5EF4-FFF2-40B4-BE49-F238E27FC236}">
                <a16:creationId xmlns:a16="http://schemas.microsoft.com/office/drawing/2014/main" xmlns="" id="{74E8B780-99BA-518B-13DA-C9034A9CC3EE}"/>
              </a:ext>
            </a:extLst>
          </p:cNvPr>
          <p:cNvSpPr txBox="1"/>
          <p:nvPr userDrawn="1"/>
        </p:nvSpPr>
        <p:spPr>
          <a:xfrm>
            <a:off x="323140" y="5110269"/>
            <a:ext cx="5097380" cy="400110"/>
          </a:xfrm>
          <a:prstGeom prst="rect">
            <a:avLst/>
          </a:prstGeom>
          <a:noFill/>
        </p:spPr>
        <p:txBody>
          <a:bodyPr wrap="square">
            <a:spAutoFit/>
          </a:bodyPr>
          <a:lstStyle/>
          <a:p>
            <a:r>
              <a:rPr lang="nl-NL" sz="2000" dirty="0"/>
              <a:t>Jezus vinden, volgen, verkondigen</a:t>
            </a:r>
          </a:p>
        </p:txBody>
      </p:sp>
    </p:spTree>
    <p:extLst>
      <p:ext uri="{BB962C8B-B14F-4D97-AF65-F5344CB8AC3E}">
        <p14:creationId xmlns:p14="http://schemas.microsoft.com/office/powerpoint/2010/main" val="15953928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ekst/afbeeld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A4ACBE20-B0C3-6F42-2FDB-44E187687FCC}"/>
              </a:ext>
            </a:extLst>
          </p:cNvPr>
          <p:cNvSpPr>
            <a:spLocks noGrp="1"/>
          </p:cNvSpPr>
          <p:nvPr>
            <p:ph type="title"/>
          </p:nvPr>
        </p:nvSpPr>
        <p:spPr/>
        <p:txBody>
          <a:bodyPr/>
          <a:lstStyle>
            <a:lvl1pPr>
              <a:defRPr>
                <a:latin typeface="Signika SemiBold" pitchFamily="2" charset="0"/>
              </a:defRPr>
            </a:lvl1pPr>
          </a:lstStyle>
          <a:p>
            <a:r>
              <a:rPr lang="nl-NL" dirty="0"/>
              <a:t>Klik om stijl te bewerken</a:t>
            </a:r>
          </a:p>
        </p:txBody>
      </p:sp>
      <p:sp>
        <p:nvSpPr>
          <p:cNvPr id="7" name="Text Placeholder 2">
            <a:extLst>
              <a:ext uri="{FF2B5EF4-FFF2-40B4-BE49-F238E27FC236}">
                <a16:creationId xmlns:a16="http://schemas.microsoft.com/office/drawing/2014/main" xmlns="" id="{EBC5BE6F-0526-5F20-6D22-0664DD70B146}"/>
              </a:ext>
            </a:extLst>
          </p:cNvPr>
          <p:cNvSpPr>
            <a:spLocks noGrp="1"/>
          </p:cNvSpPr>
          <p:nvPr>
            <p:ph idx="10"/>
          </p:nvPr>
        </p:nvSpPr>
        <p:spPr>
          <a:xfrm>
            <a:off x="374073" y="1251587"/>
            <a:ext cx="9426632" cy="3803492"/>
          </a:xfrm>
          <a:prstGeom prst="rect">
            <a:avLst/>
          </a:prstGeom>
        </p:spPr>
        <p:txBody>
          <a:bodyPr vert="horz" lIns="91440" tIns="45720" rIns="91440" bIns="45720" rtlCol="0">
            <a:normAutofit/>
          </a:bodyPr>
          <a:lstStyle>
            <a:lvl1pPr marL="190492" indent="-190492">
              <a:buFont typeface="Arial" panose="020B0604020202020204" pitchFamily="34" charset="0"/>
              <a:buChar char="•"/>
              <a:defRPr/>
            </a:lvl1p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endParaRPr lang="en-US" dirty="0"/>
          </a:p>
        </p:txBody>
      </p:sp>
    </p:spTree>
    <p:extLst>
      <p:ext uri="{BB962C8B-B14F-4D97-AF65-F5344CB8AC3E}">
        <p14:creationId xmlns:p14="http://schemas.microsoft.com/office/powerpoint/2010/main" val="16768352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ijbel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A4ACBE20-B0C3-6F42-2FDB-44E187687FCC}"/>
              </a:ext>
            </a:extLst>
          </p:cNvPr>
          <p:cNvSpPr>
            <a:spLocks noGrp="1"/>
          </p:cNvSpPr>
          <p:nvPr>
            <p:ph type="title"/>
          </p:nvPr>
        </p:nvSpPr>
        <p:spPr/>
        <p:txBody>
          <a:bodyPr/>
          <a:lstStyle>
            <a:lvl1pPr>
              <a:defRPr>
                <a:latin typeface="Signika SemiBold" pitchFamily="2" charset="0"/>
              </a:defRPr>
            </a:lvl1pPr>
          </a:lstStyle>
          <a:p>
            <a:r>
              <a:rPr lang="nl-NL" dirty="0"/>
              <a:t>Klik om stijl te bewerken</a:t>
            </a:r>
          </a:p>
        </p:txBody>
      </p:sp>
      <p:sp>
        <p:nvSpPr>
          <p:cNvPr id="7" name="Text Placeholder 2">
            <a:extLst>
              <a:ext uri="{FF2B5EF4-FFF2-40B4-BE49-F238E27FC236}">
                <a16:creationId xmlns:a16="http://schemas.microsoft.com/office/drawing/2014/main" xmlns="" id="{EBC5BE6F-0526-5F20-6D22-0664DD70B146}"/>
              </a:ext>
            </a:extLst>
          </p:cNvPr>
          <p:cNvSpPr>
            <a:spLocks noGrp="1"/>
          </p:cNvSpPr>
          <p:nvPr>
            <p:ph idx="10"/>
          </p:nvPr>
        </p:nvSpPr>
        <p:spPr>
          <a:xfrm>
            <a:off x="374073" y="1251587"/>
            <a:ext cx="9426632" cy="3803492"/>
          </a:xfrm>
          <a:prstGeom prst="rect">
            <a:avLst/>
          </a:prstGeom>
        </p:spPr>
        <p:txBody>
          <a:bodyPr vert="horz" lIns="91440" tIns="45720" rIns="91440" bIns="45720" rtlCol="0">
            <a:normAutofit/>
          </a:bodyPr>
          <a:lstStyle>
            <a:lvl1pPr marL="446088" indent="-446088">
              <a:buFont typeface="Wingdings" panose="05000000000000000000" pitchFamily="2" charset="2"/>
              <a:buChar char="&amp;"/>
              <a:defRPr/>
            </a:lvl1pPr>
            <a:lvl2pPr marL="723885" indent="-342900">
              <a:buFont typeface="Wingdings" panose="05000000000000000000" pitchFamily="2" charset="2"/>
              <a:buChar char="&amp;"/>
              <a:defRPr/>
            </a:lvl2pPr>
            <a:lvl3pPr marL="1047720" indent="-285750">
              <a:buFont typeface="Wingdings" panose="05000000000000000000" pitchFamily="2" charset="2"/>
              <a:buChar char="&amp;"/>
              <a:defRPr/>
            </a:lvl3pPr>
            <a:lvl4pPr marL="1428705" indent="-285750">
              <a:buFont typeface="Wingdings" panose="05000000000000000000" pitchFamily="2" charset="2"/>
              <a:buChar char="&amp;"/>
              <a:defRPr/>
            </a:lvl4pPr>
            <a:lvl5pPr marL="1809689" indent="-285750">
              <a:buFont typeface="Wingdings" panose="05000000000000000000" pitchFamily="2" charset="2"/>
              <a:buChar char="&amp;"/>
              <a:defRPr/>
            </a:lvl5p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endParaRPr lang="en-US" dirty="0"/>
          </a:p>
        </p:txBody>
      </p:sp>
    </p:spTree>
    <p:extLst>
      <p:ext uri="{BB962C8B-B14F-4D97-AF65-F5344CB8AC3E}">
        <p14:creationId xmlns:p14="http://schemas.microsoft.com/office/powerpoint/2010/main" val="6804228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fbeeld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A4ACBE20-B0C3-6F42-2FDB-44E187687FCC}"/>
              </a:ext>
            </a:extLst>
          </p:cNvPr>
          <p:cNvSpPr>
            <a:spLocks noGrp="1"/>
          </p:cNvSpPr>
          <p:nvPr>
            <p:ph type="title"/>
          </p:nvPr>
        </p:nvSpPr>
        <p:spPr/>
        <p:txBody>
          <a:bodyPr/>
          <a:lstStyle>
            <a:lvl1pPr>
              <a:defRPr>
                <a:latin typeface="Signika SemiBold" pitchFamily="2" charset="0"/>
              </a:defRPr>
            </a:lvl1pPr>
          </a:lstStyle>
          <a:p>
            <a:r>
              <a:rPr lang="nl-NL" dirty="0"/>
              <a:t>Klik om stijl te bewerken</a:t>
            </a:r>
          </a:p>
        </p:txBody>
      </p:sp>
      <p:sp>
        <p:nvSpPr>
          <p:cNvPr id="7" name="Text Placeholder 2">
            <a:extLst>
              <a:ext uri="{FF2B5EF4-FFF2-40B4-BE49-F238E27FC236}">
                <a16:creationId xmlns:a16="http://schemas.microsoft.com/office/drawing/2014/main" xmlns="" id="{EBC5BE6F-0526-5F20-6D22-0664DD70B146}"/>
              </a:ext>
            </a:extLst>
          </p:cNvPr>
          <p:cNvSpPr>
            <a:spLocks noGrp="1"/>
          </p:cNvSpPr>
          <p:nvPr>
            <p:ph idx="10"/>
          </p:nvPr>
        </p:nvSpPr>
        <p:spPr>
          <a:xfrm>
            <a:off x="390698" y="1251587"/>
            <a:ext cx="9376758" cy="3803492"/>
          </a:xfrm>
          <a:prstGeom prst="rect">
            <a:avLst/>
          </a:prstGeom>
        </p:spPr>
        <p:txBody>
          <a:bodyPr vert="horz" lIns="91440" tIns="45720" rIns="91440" bIns="45720" rtlCol="0">
            <a:normAutofit/>
          </a:bodyPr>
          <a:lstStyle>
            <a:lvl1pPr marL="0" indent="0" algn="ctr">
              <a:buNone/>
              <a:defRPr/>
            </a:lvl1pPr>
          </a:lstStyle>
          <a:p>
            <a:pPr lvl="0"/>
            <a:endParaRPr lang="en-US" dirty="0"/>
          </a:p>
        </p:txBody>
      </p:sp>
    </p:spTree>
    <p:extLst>
      <p:ext uri="{BB962C8B-B14F-4D97-AF65-F5344CB8AC3E}">
        <p14:creationId xmlns:p14="http://schemas.microsoft.com/office/powerpoint/2010/main" val="11393219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 kolommen">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A4ACBE20-B0C3-6F42-2FDB-44E187687FCC}"/>
              </a:ext>
            </a:extLst>
          </p:cNvPr>
          <p:cNvSpPr>
            <a:spLocks noGrp="1"/>
          </p:cNvSpPr>
          <p:nvPr>
            <p:ph type="title"/>
          </p:nvPr>
        </p:nvSpPr>
        <p:spPr/>
        <p:txBody>
          <a:bodyPr/>
          <a:lstStyle/>
          <a:p>
            <a:r>
              <a:rPr lang="nl-NL" dirty="0"/>
              <a:t>Klik om stijl te bewerken</a:t>
            </a:r>
          </a:p>
        </p:txBody>
      </p:sp>
      <p:sp>
        <p:nvSpPr>
          <p:cNvPr id="4" name="Text Placeholder 2">
            <a:extLst>
              <a:ext uri="{FF2B5EF4-FFF2-40B4-BE49-F238E27FC236}">
                <a16:creationId xmlns:a16="http://schemas.microsoft.com/office/drawing/2014/main" xmlns="" id="{F17990F4-177A-3D4A-77F9-2B4F7BE0D9BF}"/>
              </a:ext>
            </a:extLst>
          </p:cNvPr>
          <p:cNvSpPr>
            <a:spLocks noGrp="1"/>
          </p:cNvSpPr>
          <p:nvPr>
            <p:ph idx="1"/>
          </p:nvPr>
        </p:nvSpPr>
        <p:spPr>
          <a:xfrm>
            <a:off x="390698" y="1251587"/>
            <a:ext cx="4615412" cy="3803492"/>
          </a:xfrm>
          <a:prstGeom prst="rect">
            <a:avLst/>
          </a:prstGeom>
        </p:spPr>
        <p:txBody>
          <a:bodyPr vert="horz" lIns="91440" tIns="45720" rIns="91440" bIns="45720" rtlCol="0">
            <a:normAutofit/>
          </a:body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endParaRPr lang="en-US" dirty="0"/>
          </a:p>
        </p:txBody>
      </p:sp>
      <p:sp>
        <p:nvSpPr>
          <p:cNvPr id="3" name="Text Placeholder 2">
            <a:extLst>
              <a:ext uri="{FF2B5EF4-FFF2-40B4-BE49-F238E27FC236}">
                <a16:creationId xmlns:a16="http://schemas.microsoft.com/office/drawing/2014/main" xmlns="" id="{27B0DFAE-5A08-5CE2-5C42-31CEF4CC13D3}"/>
              </a:ext>
            </a:extLst>
          </p:cNvPr>
          <p:cNvSpPr>
            <a:spLocks noGrp="1"/>
          </p:cNvSpPr>
          <p:nvPr>
            <p:ph idx="10"/>
          </p:nvPr>
        </p:nvSpPr>
        <p:spPr>
          <a:xfrm>
            <a:off x="5153891" y="1251587"/>
            <a:ext cx="4615411" cy="3803492"/>
          </a:xfrm>
          <a:prstGeom prst="rect">
            <a:avLst/>
          </a:prstGeom>
        </p:spPr>
        <p:txBody>
          <a:bodyPr vert="horz" lIns="91440" tIns="45720" rIns="91440" bIns="45720" rtlCol="0">
            <a:normAutofit/>
          </a:bodyPr>
          <a:lstStyle>
            <a:lvl1pPr marL="0" indent="0">
              <a:buNone/>
              <a:defRPr/>
            </a:lvl1pPr>
          </a:lstStyle>
          <a:p>
            <a:pPr lvl="0"/>
            <a:endParaRPr lang="en-US" dirty="0"/>
          </a:p>
        </p:txBody>
      </p:sp>
    </p:spTree>
    <p:extLst>
      <p:ext uri="{BB962C8B-B14F-4D97-AF65-F5344CB8AC3E}">
        <p14:creationId xmlns:p14="http://schemas.microsoft.com/office/powerpoint/2010/main" val="23859401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preekthem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A4ACBE20-B0C3-6F42-2FDB-44E187687FCC}"/>
              </a:ext>
            </a:extLst>
          </p:cNvPr>
          <p:cNvSpPr>
            <a:spLocks noGrp="1"/>
          </p:cNvSpPr>
          <p:nvPr>
            <p:ph type="title"/>
          </p:nvPr>
        </p:nvSpPr>
        <p:spPr>
          <a:xfrm>
            <a:off x="505111" y="758512"/>
            <a:ext cx="5391749" cy="675955"/>
          </a:xfrm>
        </p:spPr>
        <p:txBody>
          <a:bodyPr>
            <a:normAutofit/>
          </a:bodyPr>
          <a:lstStyle>
            <a:lvl1pPr>
              <a:defRPr sz="2600">
                <a:latin typeface="Signika SemiBold" pitchFamily="2" charset="0"/>
              </a:defRPr>
            </a:lvl1pPr>
          </a:lstStyle>
          <a:p>
            <a:r>
              <a:rPr lang="nl-NL" dirty="0"/>
              <a:t>Klik om stijl te bewerken</a:t>
            </a:r>
          </a:p>
        </p:txBody>
      </p:sp>
      <p:sp>
        <p:nvSpPr>
          <p:cNvPr id="7" name="Text Placeholder 2">
            <a:extLst>
              <a:ext uri="{FF2B5EF4-FFF2-40B4-BE49-F238E27FC236}">
                <a16:creationId xmlns:a16="http://schemas.microsoft.com/office/drawing/2014/main" xmlns="" id="{EBC5BE6F-0526-5F20-6D22-0664DD70B146}"/>
              </a:ext>
            </a:extLst>
          </p:cNvPr>
          <p:cNvSpPr>
            <a:spLocks noGrp="1"/>
          </p:cNvSpPr>
          <p:nvPr>
            <p:ph idx="10"/>
          </p:nvPr>
        </p:nvSpPr>
        <p:spPr>
          <a:xfrm>
            <a:off x="505111" y="1517594"/>
            <a:ext cx="9062838" cy="3361977"/>
          </a:xfrm>
          <a:prstGeom prst="rect">
            <a:avLst/>
          </a:prstGeom>
        </p:spPr>
        <p:txBody>
          <a:bodyPr vert="horz" lIns="91440" tIns="45720" rIns="91440" bIns="45720" rtlCol="0">
            <a:normAutofit/>
          </a:body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endParaRPr lang="en-US" dirty="0"/>
          </a:p>
        </p:txBody>
      </p:sp>
    </p:spTree>
    <p:extLst>
      <p:ext uri="{BB962C8B-B14F-4D97-AF65-F5344CB8AC3E}">
        <p14:creationId xmlns:p14="http://schemas.microsoft.com/office/powerpoint/2010/main" val="42494226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cSld name="Titel en object">
    <p:spTree>
      <p:nvGrpSpPr>
        <p:cNvPr id="1" name=""/>
        <p:cNvGrpSpPr/>
        <p:nvPr/>
      </p:nvGrpSpPr>
      <p:grpSpPr>
        <a:xfrm>
          <a:off x="0" y="0"/>
          <a:ext cx="0" cy="0"/>
          <a:chOff x="0" y="0"/>
          <a:chExt cx="0" cy="0"/>
        </a:xfrm>
      </p:grpSpPr>
      <p:sp>
        <p:nvSpPr>
          <p:cNvPr id="2" name="Titel 1">
            <a:extLst>
              <a:ext uri="{FF2B5EF4-FFF2-40B4-BE49-F238E27FC236}">
                <a16:creationId xmlns="" xmlns:a16="http://schemas.microsoft.com/office/drawing/2014/main" id="{D2D4C820-B425-AA43-A767-585262005D31}"/>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 xmlns:a16="http://schemas.microsoft.com/office/drawing/2014/main" id="{AF9EFC60-C57D-394F-9610-703733A5691D}"/>
              </a:ext>
            </a:extLst>
          </p:cNvPr>
          <p:cNvSpPr>
            <a:spLocks noGrp="1"/>
          </p:cNvSpPr>
          <p:nvPr>
            <p:ph idx="1"/>
          </p:nvPr>
        </p:nvSpPr>
        <p:spPr/>
        <p:txBody>
          <a:bodyPr/>
          <a:lstStyle/>
          <a:p>
            <a:r>
              <a:rPr lang="nl-NL"/>
              <a:t>Tekststijl van het model bewerken
Tweede niveau
Derde niveau
Vierde niveau
Vijfde niveau</a:t>
            </a:r>
          </a:p>
        </p:txBody>
      </p:sp>
      <p:sp>
        <p:nvSpPr>
          <p:cNvPr id="4" name="Tijdelijke aanduiding voor datum 3">
            <a:extLst>
              <a:ext uri="{FF2B5EF4-FFF2-40B4-BE49-F238E27FC236}">
                <a16:creationId xmlns="" xmlns:a16="http://schemas.microsoft.com/office/drawing/2014/main" id="{70490860-FEAF-D34C-B35D-214CBA1760F6}"/>
              </a:ext>
            </a:extLst>
          </p:cNvPr>
          <p:cNvSpPr>
            <a:spLocks noGrp="1"/>
          </p:cNvSpPr>
          <p:nvPr>
            <p:ph type="dt" sz="half" idx="10"/>
          </p:nvPr>
        </p:nvSpPr>
        <p:spPr>
          <a:xfrm>
            <a:off x="698500" y="5296959"/>
            <a:ext cx="2286000" cy="304271"/>
          </a:xfrm>
          <a:prstGeom prst="rect">
            <a:avLst/>
          </a:prstGeom>
        </p:spPr>
        <p:txBody>
          <a:bodyPr/>
          <a:lstStyle/>
          <a:p>
            <a:fld id="{E1729D87-D0E1-0A41-A61D-A3B9BFC4EBD8}" type="datetimeFigureOut">
              <a:rPr lang="nl-NL" smtClean="0"/>
              <a:t>4-11-2025</a:t>
            </a:fld>
            <a:endParaRPr lang="nl-NL"/>
          </a:p>
        </p:txBody>
      </p:sp>
      <p:sp>
        <p:nvSpPr>
          <p:cNvPr id="5" name="Tijdelijke aanduiding voor voettekst 4">
            <a:extLst>
              <a:ext uri="{FF2B5EF4-FFF2-40B4-BE49-F238E27FC236}">
                <a16:creationId xmlns="" xmlns:a16="http://schemas.microsoft.com/office/drawing/2014/main" id="{FFC86C39-8D35-5A4A-91AA-21E857FB06BB}"/>
              </a:ext>
            </a:extLst>
          </p:cNvPr>
          <p:cNvSpPr>
            <a:spLocks noGrp="1"/>
          </p:cNvSpPr>
          <p:nvPr>
            <p:ph type="ftr" sz="quarter" idx="11"/>
          </p:nvPr>
        </p:nvSpPr>
        <p:spPr>
          <a:xfrm>
            <a:off x="3365500" y="5296959"/>
            <a:ext cx="3429000" cy="304271"/>
          </a:xfrm>
          <a:prstGeom prst="rect">
            <a:avLst/>
          </a:prstGeom>
        </p:spPr>
        <p:txBody>
          <a:bodyPr/>
          <a:lstStyle/>
          <a:p>
            <a:endParaRPr lang="nl-NL"/>
          </a:p>
        </p:txBody>
      </p:sp>
      <p:sp>
        <p:nvSpPr>
          <p:cNvPr id="6" name="Tijdelijke aanduiding voor dianummer 5">
            <a:extLst>
              <a:ext uri="{FF2B5EF4-FFF2-40B4-BE49-F238E27FC236}">
                <a16:creationId xmlns="" xmlns:a16="http://schemas.microsoft.com/office/drawing/2014/main" id="{01838F6B-AECD-B84C-9E17-7CFDB7976ECA}"/>
              </a:ext>
            </a:extLst>
          </p:cNvPr>
          <p:cNvSpPr>
            <a:spLocks noGrp="1"/>
          </p:cNvSpPr>
          <p:nvPr>
            <p:ph type="sldNum" sz="quarter" idx="12"/>
          </p:nvPr>
        </p:nvSpPr>
        <p:spPr>
          <a:xfrm>
            <a:off x="7175500" y="5296959"/>
            <a:ext cx="2286000" cy="304271"/>
          </a:xfrm>
          <a:prstGeom prst="rect">
            <a:avLst/>
          </a:prstGeom>
        </p:spPr>
        <p:txBody>
          <a:bodyPr/>
          <a:lstStyle/>
          <a:p>
            <a:fld id="{CF017032-01A4-C74B-BACE-6567860528A4}" type="slidenum">
              <a:rPr lang="nl-NL" smtClean="0"/>
              <a:t>‹nr.›</a:t>
            </a:fld>
            <a:endParaRPr lang="nl-NL"/>
          </a:p>
        </p:txBody>
      </p:sp>
    </p:spTree>
    <p:extLst>
      <p:ext uri="{BB962C8B-B14F-4D97-AF65-F5344CB8AC3E}">
        <p14:creationId xmlns:p14="http://schemas.microsoft.com/office/powerpoint/2010/main" val="36134794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cSld name="Leeg">
    <p:spTree>
      <p:nvGrpSpPr>
        <p:cNvPr id="1" name=""/>
        <p:cNvGrpSpPr/>
        <p:nvPr/>
      </p:nvGrpSpPr>
      <p:grpSpPr>
        <a:xfrm>
          <a:off x="0" y="0"/>
          <a:ext cx="0" cy="0"/>
          <a:chOff x="0" y="0"/>
          <a:chExt cx="0" cy="0"/>
        </a:xfrm>
      </p:grpSpPr>
      <p:sp>
        <p:nvSpPr>
          <p:cNvPr id="2" name="Tijdelijke aanduiding voor datum 1">
            <a:extLst>
              <a:ext uri="{FF2B5EF4-FFF2-40B4-BE49-F238E27FC236}">
                <a16:creationId xmlns="" xmlns:a16="http://schemas.microsoft.com/office/drawing/2014/main" id="{C5E8ED8B-5BFB-2A4A-AD82-E1E8E5369C19}"/>
              </a:ext>
            </a:extLst>
          </p:cNvPr>
          <p:cNvSpPr>
            <a:spLocks noGrp="1"/>
          </p:cNvSpPr>
          <p:nvPr>
            <p:ph type="dt" sz="half" idx="10"/>
          </p:nvPr>
        </p:nvSpPr>
        <p:spPr>
          <a:xfrm>
            <a:off x="698500" y="5296959"/>
            <a:ext cx="2286000" cy="304271"/>
          </a:xfrm>
          <a:prstGeom prst="rect">
            <a:avLst/>
          </a:prstGeom>
        </p:spPr>
        <p:txBody>
          <a:bodyPr/>
          <a:lstStyle/>
          <a:p>
            <a:fld id="{E1729D87-D0E1-0A41-A61D-A3B9BFC4EBD8}" type="datetimeFigureOut">
              <a:rPr lang="nl-NL" smtClean="0"/>
              <a:t>4-11-2025</a:t>
            </a:fld>
            <a:endParaRPr lang="nl-NL"/>
          </a:p>
        </p:txBody>
      </p:sp>
      <p:sp>
        <p:nvSpPr>
          <p:cNvPr id="3" name="Tijdelijke aanduiding voor voettekst 2">
            <a:extLst>
              <a:ext uri="{FF2B5EF4-FFF2-40B4-BE49-F238E27FC236}">
                <a16:creationId xmlns="" xmlns:a16="http://schemas.microsoft.com/office/drawing/2014/main" id="{69678566-4D8B-FA44-89B0-F18DB30262EF}"/>
              </a:ext>
            </a:extLst>
          </p:cNvPr>
          <p:cNvSpPr>
            <a:spLocks noGrp="1"/>
          </p:cNvSpPr>
          <p:nvPr>
            <p:ph type="ftr" sz="quarter" idx="11"/>
          </p:nvPr>
        </p:nvSpPr>
        <p:spPr>
          <a:xfrm>
            <a:off x="3365500" y="5296959"/>
            <a:ext cx="3429000" cy="304271"/>
          </a:xfrm>
          <a:prstGeom prst="rect">
            <a:avLst/>
          </a:prstGeom>
        </p:spPr>
        <p:txBody>
          <a:bodyPr/>
          <a:lstStyle/>
          <a:p>
            <a:endParaRPr lang="nl-NL"/>
          </a:p>
        </p:txBody>
      </p:sp>
      <p:sp>
        <p:nvSpPr>
          <p:cNvPr id="4" name="Tijdelijke aanduiding voor dianummer 3">
            <a:extLst>
              <a:ext uri="{FF2B5EF4-FFF2-40B4-BE49-F238E27FC236}">
                <a16:creationId xmlns="" xmlns:a16="http://schemas.microsoft.com/office/drawing/2014/main" id="{0B7B4049-3D80-6F44-8CD2-0A56DD56C747}"/>
              </a:ext>
            </a:extLst>
          </p:cNvPr>
          <p:cNvSpPr>
            <a:spLocks noGrp="1"/>
          </p:cNvSpPr>
          <p:nvPr>
            <p:ph type="sldNum" sz="quarter" idx="12"/>
          </p:nvPr>
        </p:nvSpPr>
        <p:spPr>
          <a:xfrm>
            <a:off x="7175500" y="5296959"/>
            <a:ext cx="2286000" cy="304271"/>
          </a:xfrm>
          <a:prstGeom prst="rect">
            <a:avLst/>
          </a:prstGeom>
        </p:spPr>
        <p:txBody>
          <a:bodyPr/>
          <a:lstStyle/>
          <a:p>
            <a:fld id="{CF017032-01A4-C74B-BACE-6567860528A4}" type="slidenum">
              <a:rPr lang="nl-NL" smtClean="0"/>
              <a:t>‹nr.›</a:t>
            </a:fld>
            <a:endParaRPr lang="nl-NL"/>
          </a:p>
        </p:txBody>
      </p:sp>
    </p:spTree>
    <p:extLst>
      <p:ext uri="{BB962C8B-B14F-4D97-AF65-F5344CB8AC3E}">
        <p14:creationId xmlns:p14="http://schemas.microsoft.com/office/powerpoint/2010/main" val="31115192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jpe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0" cstate="print">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64045" y="301732"/>
            <a:ext cx="5391749" cy="854206"/>
          </a:xfrm>
          <a:prstGeom prst="rect">
            <a:avLst/>
          </a:prstGeom>
        </p:spPr>
        <p:txBody>
          <a:bodyPr vert="horz" lIns="91440" tIns="45720" rIns="91440" bIns="45720" rtlCol="0" anchor="ctr">
            <a:normAutofit/>
          </a:bodyPr>
          <a:lstStyle/>
          <a:p>
            <a:r>
              <a:rPr lang="nl-NL" dirty="0"/>
              <a:t>Klik om stijl te bewerken</a:t>
            </a:r>
            <a:endParaRPr lang="en-US" dirty="0"/>
          </a:p>
        </p:txBody>
      </p:sp>
      <p:sp>
        <p:nvSpPr>
          <p:cNvPr id="3" name="Text Placeholder 2"/>
          <p:cNvSpPr>
            <a:spLocks noGrp="1"/>
          </p:cNvSpPr>
          <p:nvPr>
            <p:ph type="body" idx="1"/>
          </p:nvPr>
        </p:nvSpPr>
        <p:spPr>
          <a:xfrm>
            <a:off x="372105" y="1251587"/>
            <a:ext cx="9362099" cy="3803492"/>
          </a:xfrm>
          <a:prstGeom prst="rect">
            <a:avLst/>
          </a:prstGeom>
        </p:spPr>
        <p:txBody>
          <a:bodyPr vert="horz" lIns="91440" tIns="45720" rIns="91440" bIns="45720" rtlCol="0">
            <a:normAutofit/>
          </a:body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endParaRPr lang="en-US" dirty="0"/>
          </a:p>
        </p:txBody>
      </p:sp>
    </p:spTree>
    <p:extLst>
      <p:ext uri="{BB962C8B-B14F-4D97-AF65-F5344CB8AC3E}">
        <p14:creationId xmlns:p14="http://schemas.microsoft.com/office/powerpoint/2010/main" val="706846071"/>
      </p:ext>
    </p:extLst>
  </p:cSld>
  <p:clrMap bg1="lt1" tx1="dk1" bg2="lt2" tx2="dk2" accent1="accent1" accent2="accent2" accent3="accent3" accent4="accent4" accent5="accent5" accent6="accent6" hlink="hlink" folHlink="folHlink"/>
  <p:sldLayoutIdLst>
    <p:sldLayoutId id="2147483673" r:id="rId1"/>
    <p:sldLayoutId id="2147483679" r:id="rId2"/>
    <p:sldLayoutId id="2147483685" r:id="rId3"/>
    <p:sldLayoutId id="2147483683" r:id="rId4"/>
    <p:sldLayoutId id="2147483680" r:id="rId5"/>
    <p:sldLayoutId id="2147483686" r:id="rId6"/>
    <p:sldLayoutId id="2147483688" r:id="rId7"/>
    <p:sldLayoutId id="2147483689" r:id="rId8"/>
  </p:sldLayoutIdLst>
  <p:txStyles>
    <p:titleStyle>
      <a:lvl1pPr algn="l" defTabSz="761970" rtl="0" eaLnBrk="1" latinLnBrk="0" hangingPunct="1">
        <a:lnSpc>
          <a:spcPct val="90000"/>
        </a:lnSpc>
        <a:spcBef>
          <a:spcPct val="0"/>
        </a:spcBef>
        <a:buNone/>
        <a:defRPr sz="2800" kern="1200">
          <a:solidFill>
            <a:schemeClr val="tx1"/>
          </a:solidFill>
          <a:latin typeface="Signika SemiBold" pitchFamily="2" charset="0"/>
          <a:ea typeface="+mj-ea"/>
          <a:cs typeface="+mj-cs"/>
        </a:defRPr>
      </a:lvl1pPr>
    </p:titleStyle>
    <p:bodyStyle>
      <a:lvl1pPr marL="190492" indent="-190492" algn="l" defTabSz="761970" rtl="0" eaLnBrk="1" latinLnBrk="0" hangingPunct="1">
        <a:lnSpc>
          <a:spcPct val="90000"/>
        </a:lnSpc>
        <a:spcBef>
          <a:spcPts val="833"/>
        </a:spcBef>
        <a:buFont typeface="Arial" panose="020B0604020202020204" pitchFamily="34" charset="0"/>
        <a:buChar char="•"/>
        <a:defRPr sz="2400" kern="1200">
          <a:solidFill>
            <a:schemeClr val="tx1"/>
          </a:solidFill>
          <a:latin typeface="+mn-lt"/>
          <a:ea typeface="+mn-ea"/>
          <a:cs typeface="+mn-cs"/>
        </a:defRPr>
      </a:lvl1pPr>
      <a:lvl2pPr marL="571477" indent="-190492" algn="l" defTabSz="761970" rtl="0" eaLnBrk="1" latinLnBrk="0" hangingPunct="1">
        <a:lnSpc>
          <a:spcPct val="90000"/>
        </a:lnSpc>
        <a:spcBef>
          <a:spcPts val="417"/>
        </a:spcBef>
        <a:buFont typeface="Arial" panose="020B0604020202020204" pitchFamily="34" charset="0"/>
        <a:buChar char="•"/>
        <a:defRPr sz="2000" kern="1200">
          <a:solidFill>
            <a:schemeClr val="tx1"/>
          </a:solidFill>
          <a:latin typeface="+mn-lt"/>
          <a:ea typeface="+mn-ea"/>
          <a:cs typeface="+mn-cs"/>
        </a:defRPr>
      </a:lvl2pPr>
      <a:lvl3pPr marL="952462" indent="-190492" algn="l" defTabSz="761970" rtl="0" eaLnBrk="1" latinLnBrk="0" hangingPunct="1">
        <a:lnSpc>
          <a:spcPct val="90000"/>
        </a:lnSpc>
        <a:spcBef>
          <a:spcPts val="417"/>
        </a:spcBef>
        <a:buFont typeface="Arial" panose="020B0604020202020204" pitchFamily="34" charset="0"/>
        <a:buChar char="•"/>
        <a:defRPr sz="1667" kern="1200">
          <a:solidFill>
            <a:schemeClr val="tx1"/>
          </a:solidFill>
          <a:latin typeface="+mn-lt"/>
          <a:ea typeface="+mn-ea"/>
          <a:cs typeface="+mn-cs"/>
        </a:defRPr>
      </a:lvl3pPr>
      <a:lvl4pPr marL="1333447" indent="-190492" algn="l" defTabSz="761970" rtl="0" eaLnBrk="1" latinLnBrk="0" hangingPunct="1">
        <a:lnSpc>
          <a:spcPct val="90000"/>
        </a:lnSpc>
        <a:spcBef>
          <a:spcPts val="417"/>
        </a:spcBef>
        <a:buFont typeface="Arial" panose="020B0604020202020204" pitchFamily="34" charset="0"/>
        <a:buChar char="•"/>
        <a:defRPr sz="1500" kern="1200">
          <a:solidFill>
            <a:schemeClr val="tx1"/>
          </a:solidFill>
          <a:latin typeface="+mn-lt"/>
          <a:ea typeface="+mn-ea"/>
          <a:cs typeface="+mn-cs"/>
        </a:defRPr>
      </a:lvl4pPr>
      <a:lvl5pPr marL="1714431" indent="-190492" algn="l" defTabSz="761970" rtl="0" eaLnBrk="1" latinLnBrk="0" hangingPunct="1">
        <a:lnSpc>
          <a:spcPct val="90000"/>
        </a:lnSpc>
        <a:spcBef>
          <a:spcPts val="417"/>
        </a:spcBef>
        <a:buFont typeface="Arial" panose="020B0604020202020204" pitchFamily="34" charset="0"/>
        <a:buChar char="•"/>
        <a:defRPr sz="1500" kern="1200">
          <a:solidFill>
            <a:schemeClr val="tx1"/>
          </a:solidFill>
          <a:latin typeface="+mn-lt"/>
          <a:ea typeface="+mn-ea"/>
          <a:cs typeface="+mn-cs"/>
        </a:defRPr>
      </a:lvl5pPr>
      <a:lvl6pPr marL="2095416" indent="-190492" algn="l" defTabSz="761970" rtl="0" eaLnBrk="1" latinLnBrk="0" hangingPunct="1">
        <a:lnSpc>
          <a:spcPct val="90000"/>
        </a:lnSpc>
        <a:spcBef>
          <a:spcPts val="417"/>
        </a:spcBef>
        <a:buFont typeface="Arial" panose="020B0604020202020204" pitchFamily="34" charset="0"/>
        <a:buChar char="•"/>
        <a:defRPr sz="1500" kern="1200">
          <a:solidFill>
            <a:schemeClr val="tx1"/>
          </a:solidFill>
          <a:latin typeface="+mn-lt"/>
          <a:ea typeface="+mn-ea"/>
          <a:cs typeface="+mn-cs"/>
        </a:defRPr>
      </a:lvl6pPr>
      <a:lvl7pPr marL="2476401" indent="-190492" algn="l" defTabSz="761970" rtl="0" eaLnBrk="1" latinLnBrk="0" hangingPunct="1">
        <a:lnSpc>
          <a:spcPct val="90000"/>
        </a:lnSpc>
        <a:spcBef>
          <a:spcPts val="417"/>
        </a:spcBef>
        <a:buFont typeface="Arial" panose="020B0604020202020204" pitchFamily="34" charset="0"/>
        <a:buChar char="•"/>
        <a:defRPr sz="1500" kern="1200">
          <a:solidFill>
            <a:schemeClr val="tx1"/>
          </a:solidFill>
          <a:latin typeface="+mn-lt"/>
          <a:ea typeface="+mn-ea"/>
          <a:cs typeface="+mn-cs"/>
        </a:defRPr>
      </a:lvl7pPr>
      <a:lvl8pPr marL="2857386" indent="-190492" algn="l" defTabSz="761970" rtl="0" eaLnBrk="1" latinLnBrk="0" hangingPunct="1">
        <a:lnSpc>
          <a:spcPct val="90000"/>
        </a:lnSpc>
        <a:spcBef>
          <a:spcPts val="417"/>
        </a:spcBef>
        <a:buFont typeface="Arial" panose="020B0604020202020204" pitchFamily="34" charset="0"/>
        <a:buChar char="•"/>
        <a:defRPr sz="1500" kern="1200">
          <a:solidFill>
            <a:schemeClr val="tx1"/>
          </a:solidFill>
          <a:latin typeface="+mn-lt"/>
          <a:ea typeface="+mn-ea"/>
          <a:cs typeface="+mn-cs"/>
        </a:defRPr>
      </a:lvl8pPr>
      <a:lvl9pPr marL="3238370" indent="-190492" algn="l" defTabSz="761970" rtl="0" eaLnBrk="1" latinLnBrk="0" hangingPunct="1">
        <a:lnSpc>
          <a:spcPct val="90000"/>
        </a:lnSpc>
        <a:spcBef>
          <a:spcPts val="417"/>
        </a:spcBef>
        <a:buFont typeface="Arial" panose="020B0604020202020204" pitchFamily="34" charset="0"/>
        <a:buChar char="•"/>
        <a:defRPr sz="1500" kern="1200">
          <a:solidFill>
            <a:schemeClr val="tx1"/>
          </a:solidFill>
          <a:latin typeface="+mn-lt"/>
          <a:ea typeface="+mn-ea"/>
          <a:cs typeface="+mn-cs"/>
        </a:defRPr>
      </a:lvl9pPr>
    </p:bodyStyle>
    <p:otherStyle>
      <a:defPPr>
        <a:defRPr lang="en-US"/>
      </a:defPPr>
      <a:lvl1pPr marL="0" algn="l" defTabSz="761970" rtl="0" eaLnBrk="1" latinLnBrk="0" hangingPunct="1">
        <a:defRPr sz="1500" kern="1200">
          <a:solidFill>
            <a:schemeClr val="tx1"/>
          </a:solidFill>
          <a:latin typeface="+mn-lt"/>
          <a:ea typeface="+mn-ea"/>
          <a:cs typeface="+mn-cs"/>
        </a:defRPr>
      </a:lvl1pPr>
      <a:lvl2pPr marL="380985" algn="l" defTabSz="761970" rtl="0" eaLnBrk="1" latinLnBrk="0" hangingPunct="1">
        <a:defRPr sz="1500" kern="1200">
          <a:solidFill>
            <a:schemeClr val="tx1"/>
          </a:solidFill>
          <a:latin typeface="+mn-lt"/>
          <a:ea typeface="+mn-ea"/>
          <a:cs typeface="+mn-cs"/>
        </a:defRPr>
      </a:lvl2pPr>
      <a:lvl3pPr marL="761970" algn="l" defTabSz="761970" rtl="0" eaLnBrk="1" latinLnBrk="0" hangingPunct="1">
        <a:defRPr sz="1500" kern="1200">
          <a:solidFill>
            <a:schemeClr val="tx1"/>
          </a:solidFill>
          <a:latin typeface="+mn-lt"/>
          <a:ea typeface="+mn-ea"/>
          <a:cs typeface="+mn-cs"/>
        </a:defRPr>
      </a:lvl3pPr>
      <a:lvl4pPr marL="1142954" algn="l" defTabSz="761970" rtl="0" eaLnBrk="1" latinLnBrk="0" hangingPunct="1">
        <a:defRPr sz="1500" kern="1200">
          <a:solidFill>
            <a:schemeClr val="tx1"/>
          </a:solidFill>
          <a:latin typeface="+mn-lt"/>
          <a:ea typeface="+mn-ea"/>
          <a:cs typeface="+mn-cs"/>
        </a:defRPr>
      </a:lvl4pPr>
      <a:lvl5pPr marL="1523939" algn="l" defTabSz="761970" rtl="0" eaLnBrk="1" latinLnBrk="0" hangingPunct="1">
        <a:defRPr sz="1500" kern="1200">
          <a:solidFill>
            <a:schemeClr val="tx1"/>
          </a:solidFill>
          <a:latin typeface="+mn-lt"/>
          <a:ea typeface="+mn-ea"/>
          <a:cs typeface="+mn-cs"/>
        </a:defRPr>
      </a:lvl5pPr>
      <a:lvl6pPr marL="1904924" algn="l" defTabSz="761970" rtl="0" eaLnBrk="1" latinLnBrk="0" hangingPunct="1">
        <a:defRPr sz="1500" kern="1200">
          <a:solidFill>
            <a:schemeClr val="tx1"/>
          </a:solidFill>
          <a:latin typeface="+mn-lt"/>
          <a:ea typeface="+mn-ea"/>
          <a:cs typeface="+mn-cs"/>
        </a:defRPr>
      </a:lvl6pPr>
      <a:lvl7pPr marL="2285909" algn="l" defTabSz="761970" rtl="0" eaLnBrk="1" latinLnBrk="0" hangingPunct="1">
        <a:defRPr sz="1500" kern="1200">
          <a:solidFill>
            <a:schemeClr val="tx1"/>
          </a:solidFill>
          <a:latin typeface="+mn-lt"/>
          <a:ea typeface="+mn-ea"/>
          <a:cs typeface="+mn-cs"/>
        </a:defRPr>
      </a:lvl7pPr>
      <a:lvl8pPr marL="2666893" algn="l" defTabSz="761970" rtl="0" eaLnBrk="1" latinLnBrk="0" hangingPunct="1">
        <a:defRPr sz="1500" kern="1200">
          <a:solidFill>
            <a:schemeClr val="tx1"/>
          </a:solidFill>
          <a:latin typeface="+mn-lt"/>
          <a:ea typeface="+mn-ea"/>
          <a:cs typeface="+mn-cs"/>
        </a:defRPr>
      </a:lvl8pPr>
      <a:lvl9pPr marL="3047878" algn="l" defTabSz="761970" rtl="0" eaLnBrk="1" latinLnBrk="0" hangingPunct="1">
        <a:defRPr sz="15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26.jpeg"/></Relationships>
</file>

<file path=ppt/slides/_rels/slide4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29.jpg"/></Relationships>
</file>

<file path=ppt/slides/_rels/slide4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46.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4BD45873-5E06-765A-C5A2-899801A62E59}"/>
              </a:ext>
            </a:extLst>
          </p:cNvPr>
          <p:cNvSpPr>
            <a:spLocks noGrp="1"/>
          </p:cNvSpPr>
          <p:nvPr>
            <p:ph type="title"/>
          </p:nvPr>
        </p:nvSpPr>
        <p:spPr/>
        <p:txBody>
          <a:bodyPr>
            <a:normAutofit fontScale="90000"/>
          </a:bodyPr>
          <a:lstStyle/>
          <a:p>
            <a:r>
              <a:rPr lang="nl-NL" dirty="0" err="1"/>
              <a:t>Instructiedia</a:t>
            </a:r>
            <a:r>
              <a:rPr lang="nl-NL" dirty="0"/>
              <a:t>; </a:t>
            </a:r>
            <a:br>
              <a:rPr lang="nl-NL" dirty="0"/>
            </a:br>
            <a:r>
              <a:rPr lang="nl-NL" dirty="0"/>
              <a:t>wordt niet getoond in presentatie</a:t>
            </a:r>
          </a:p>
        </p:txBody>
      </p:sp>
      <p:sp>
        <p:nvSpPr>
          <p:cNvPr id="3" name="Tijdelijke aanduiding voor inhoud 2">
            <a:extLst>
              <a:ext uri="{FF2B5EF4-FFF2-40B4-BE49-F238E27FC236}">
                <a16:creationId xmlns:a16="http://schemas.microsoft.com/office/drawing/2014/main" xmlns="" id="{F9B877D9-76F9-2C70-5F25-5B80CAB5C2E0}"/>
              </a:ext>
            </a:extLst>
          </p:cNvPr>
          <p:cNvSpPr>
            <a:spLocks noGrp="1"/>
          </p:cNvSpPr>
          <p:nvPr>
            <p:ph idx="10"/>
          </p:nvPr>
        </p:nvSpPr>
        <p:spPr/>
        <p:txBody>
          <a:bodyPr>
            <a:normAutofit lnSpcReduction="10000"/>
          </a:bodyPr>
          <a:lstStyle/>
          <a:p>
            <a:r>
              <a:rPr lang="nl-NL" sz="2000" dirty="0"/>
              <a:t>Gebruik de dia-indelingen die vooringesteld zijn </a:t>
            </a:r>
          </a:p>
          <a:p>
            <a:pPr lvl="1"/>
            <a:r>
              <a:rPr lang="nl-NL" sz="1600" dirty="0"/>
              <a:t>klik rechtermuisknop op een dia in de linker kolom, en dan ‘Indeling’. </a:t>
            </a:r>
          </a:p>
          <a:p>
            <a:r>
              <a:rPr lang="nl-NL" sz="2000" dirty="0"/>
              <a:t>De volgende indelingen zijn beschikbaar: </a:t>
            </a:r>
          </a:p>
          <a:p>
            <a:pPr lvl="1"/>
            <a:r>
              <a:rPr lang="nl-NL" sz="1600" dirty="0"/>
              <a:t>Voor het </a:t>
            </a:r>
            <a:r>
              <a:rPr lang="nl-NL" sz="1600" dirty="0" err="1"/>
              <a:t>start-blad</a:t>
            </a:r>
            <a:r>
              <a:rPr lang="nl-NL" sz="1600" dirty="0"/>
              <a:t>: ‘Welkom’: bedoeld voor onze standaard kernachtige </a:t>
            </a:r>
            <a:r>
              <a:rPr lang="nl-NL" sz="1600" dirty="0" err="1"/>
              <a:t>welkomsboodschap</a:t>
            </a:r>
            <a:endParaRPr lang="nl-NL" sz="1600" dirty="0"/>
          </a:p>
          <a:p>
            <a:pPr lvl="1"/>
            <a:r>
              <a:rPr lang="nl-NL" sz="1600" dirty="0"/>
              <a:t>Voor het preekthema: ‘Preekthema’: tekstvakken ingericht op het standaard preekthema-blad  </a:t>
            </a:r>
          </a:p>
          <a:p>
            <a:pPr lvl="1"/>
            <a:r>
              <a:rPr lang="nl-NL" sz="1600" dirty="0"/>
              <a:t>Voor reguliere dia: ‘tekst/afbeelding’</a:t>
            </a:r>
          </a:p>
          <a:p>
            <a:pPr lvl="1"/>
            <a:r>
              <a:rPr lang="nl-NL" sz="1600" dirty="0"/>
              <a:t>Voor een dia met alleen een afbeelding: ‘afbeelding’: wordt gecentreerd in hoogte en breedte</a:t>
            </a:r>
          </a:p>
          <a:p>
            <a:pPr lvl="1"/>
            <a:r>
              <a:rPr lang="nl-NL" sz="1600" dirty="0"/>
              <a:t>Voor een dia met 2 kolommen: ‘2 kolommen’: zodat </a:t>
            </a:r>
            <a:r>
              <a:rPr lang="nl-NL" sz="1600" dirty="0" err="1"/>
              <a:t>bijv</a:t>
            </a:r>
            <a:r>
              <a:rPr lang="nl-NL" sz="1600" dirty="0"/>
              <a:t> tekst en afbeelding mooi naast elkaar staan. </a:t>
            </a:r>
          </a:p>
          <a:p>
            <a:pPr lvl="1"/>
            <a:r>
              <a:rPr lang="nl-NL" sz="1600" dirty="0"/>
              <a:t>Als je een standaard indeling mist, laat het dan weten aan rvroomen@gmail.com.</a:t>
            </a:r>
          </a:p>
          <a:p>
            <a:r>
              <a:rPr lang="nl-NL" sz="2000" dirty="0"/>
              <a:t>Pas het lettertype ajb niet aan.</a:t>
            </a:r>
          </a:p>
          <a:p>
            <a:r>
              <a:rPr lang="nl-NL" sz="2000" dirty="0"/>
              <a:t>Laat de lettergrootte bij voorkeur ongewijzigd, en maak het nooit kleiner dan 16.</a:t>
            </a:r>
          </a:p>
          <a:p>
            <a:pPr>
              <a:buFont typeface="Wingdings" panose="05000000000000000000" pitchFamily="2" charset="2"/>
              <a:buChar char=""/>
            </a:pPr>
            <a:r>
              <a:rPr lang="nl-NL" dirty="0"/>
              <a:t> </a:t>
            </a:r>
            <a:r>
              <a:rPr lang="nl-NL" sz="2000" dirty="0"/>
              <a:t>Gebruik bij voorkeur dit opsommingsteken als er een </a:t>
            </a:r>
            <a:r>
              <a:rPr lang="nl-NL" sz="2000" dirty="0" err="1"/>
              <a:t>bijbeltekst</a:t>
            </a:r>
            <a:r>
              <a:rPr lang="nl-NL" sz="2000" dirty="0"/>
              <a:t> genoemd wordt.</a:t>
            </a:r>
            <a:endParaRPr lang="nl-NL" dirty="0"/>
          </a:p>
        </p:txBody>
      </p:sp>
      <p:sp>
        <p:nvSpPr>
          <p:cNvPr id="5" name="Tekstvak 4">
            <a:extLst>
              <a:ext uri="{FF2B5EF4-FFF2-40B4-BE49-F238E27FC236}">
                <a16:creationId xmlns:a16="http://schemas.microsoft.com/office/drawing/2014/main" xmlns="" id="{B005E1B8-1E85-8C74-AF8E-3D41F18ECFA7}"/>
              </a:ext>
            </a:extLst>
          </p:cNvPr>
          <p:cNvSpPr txBox="1"/>
          <p:nvPr/>
        </p:nvSpPr>
        <p:spPr>
          <a:xfrm>
            <a:off x="5080000" y="5407223"/>
            <a:ext cx="5078026" cy="307777"/>
          </a:xfrm>
          <a:prstGeom prst="rect">
            <a:avLst/>
          </a:prstGeom>
          <a:noFill/>
        </p:spPr>
        <p:txBody>
          <a:bodyPr wrap="square">
            <a:spAutoFit/>
          </a:bodyPr>
          <a:lstStyle/>
          <a:p>
            <a:pPr lvl="1" algn="r"/>
            <a:r>
              <a:rPr lang="nl-NL" sz="1400" dirty="0"/>
              <a:t>Versie 1.0 5 juli 2024</a:t>
            </a:r>
          </a:p>
        </p:txBody>
      </p:sp>
    </p:spTree>
    <p:extLst>
      <p:ext uri="{BB962C8B-B14F-4D97-AF65-F5344CB8AC3E}">
        <p14:creationId xmlns:p14="http://schemas.microsoft.com/office/powerpoint/2010/main" val="2960961490"/>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505111" y="342901"/>
            <a:ext cx="5391749" cy="396240"/>
          </a:xfrm>
        </p:spPr>
        <p:txBody>
          <a:bodyPr>
            <a:normAutofit fontScale="90000"/>
          </a:bodyPr>
          <a:lstStyle/>
          <a:p>
            <a:r>
              <a:rPr lang="nl-NL" dirty="0"/>
              <a:t>Inkomsten</a:t>
            </a:r>
          </a:p>
        </p:txBody>
      </p:sp>
      <p:graphicFrame>
        <p:nvGraphicFramePr>
          <p:cNvPr id="4" name="Tijdelijke aanduiding voor inhoud 3"/>
          <p:cNvGraphicFramePr>
            <a:graphicFrameLocks noGrp="1"/>
          </p:cNvGraphicFramePr>
          <p:nvPr>
            <p:ph idx="10"/>
            <p:extLst/>
          </p:nvPr>
        </p:nvGraphicFramePr>
        <p:xfrm>
          <a:off x="861060" y="1186248"/>
          <a:ext cx="7414260" cy="3443421"/>
        </p:xfrm>
        <a:graphic>
          <a:graphicData uri="http://schemas.openxmlformats.org/drawingml/2006/table">
            <a:tbl>
              <a:tblPr firstRow="1" bandRow="1">
                <a:tableStyleId>{3B4B98B0-60AC-42C2-AFA5-B58CD77FA1E5}</a:tableStyleId>
              </a:tblPr>
              <a:tblGrid>
                <a:gridCol w="1741785">
                  <a:extLst>
                    <a:ext uri="{9D8B030D-6E8A-4147-A177-3AD203B41FA5}">
                      <a16:colId xmlns="" xmlns:a16="http://schemas.microsoft.com/office/drawing/2014/main" val="20000"/>
                    </a:ext>
                  </a:extLst>
                </a:gridCol>
                <a:gridCol w="1890825">
                  <a:extLst>
                    <a:ext uri="{9D8B030D-6E8A-4147-A177-3AD203B41FA5}">
                      <a16:colId xmlns="" xmlns:a16="http://schemas.microsoft.com/office/drawing/2014/main" val="20002"/>
                    </a:ext>
                  </a:extLst>
                </a:gridCol>
                <a:gridCol w="1890825">
                  <a:extLst>
                    <a:ext uri="{9D8B030D-6E8A-4147-A177-3AD203B41FA5}">
                      <a16:colId xmlns="" xmlns:a16="http://schemas.microsoft.com/office/drawing/2014/main" val="20003"/>
                    </a:ext>
                  </a:extLst>
                </a:gridCol>
                <a:gridCol w="1890825">
                  <a:extLst>
                    <a:ext uri="{9D8B030D-6E8A-4147-A177-3AD203B41FA5}">
                      <a16:colId xmlns="" xmlns:a16="http://schemas.microsoft.com/office/drawing/2014/main" val="20004"/>
                    </a:ext>
                  </a:extLst>
                </a:gridCol>
              </a:tblGrid>
              <a:tr h="545367">
                <a:tc>
                  <a:txBody>
                    <a:bodyPr/>
                    <a:lstStyle/>
                    <a:p>
                      <a:endParaRPr lang="nl-NL" dirty="0"/>
                    </a:p>
                  </a:txBody>
                  <a:tcPr/>
                </a:tc>
                <a:tc>
                  <a:txBody>
                    <a:bodyPr/>
                    <a:lstStyle/>
                    <a:p>
                      <a:pPr algn="ctr"/>
                      <a:r>
                        <a:rPr lang="nl-NL" dirty="0"/>
                        <a:t>Q1-Q3, 2024</a:t>
                      </a:r>
                    </a:p>
                  </a:txBody>
                  <a:tcPr/>
                </a:tc>
                <a:tc>
                  <a:txBody>
                    <a:bodyPr/>
                    <a:lstStyle/>
                    <a:p>
                      <a:pPr algn="ctr"/>
                      <a:r>
                        <a:rPr lang="nl-NL" dirty="0"/>
                        <a:t>Q1-Q3, 2025</a:t>
                      </a:r>
                    </a:p>
                  </a:txBody>
                  <a:tcPr/>
                </a:tc>
                <a:tc>
                  <a:txBody>
                    <a:bodyPr/>
                    <a:lstStyle/>
                    <a:p>
                      <a:pPr algn="ctr"/>
                      <a:r>
                        <a:rPr lang="nl-NL" dirty="0"/>
                        <a:t>verschil</a:t>
                      </a:r>
                    </a:p>
                  </a:txBody>
                  <a:tcPr/>
                </a:tc>
                <a:extLst>
                  <a:ext uri="{0D108BD9-81ED-4DB2-BD59-A6C34878D82A}">
                    <a16:rowId xmlns="" xmlns:a16="http://schemas.microsoft.com/office/drawing/2014/main" val="10000"/>
                  </a:ext>
                </a:extLst>
              </a:tr>
              <a:tr h="545367">
                <a:tc>
                  <a:txBody>
                    <a:bodyPr/>
                    <a:lstStyle/>
                    <a:p>
                      <a:r>
                        <a:rPr lang="nl-NL" dirty="0"/>
                        <a:t>Girale giften</a:t>
                      </a:r>
                    </a:p>
                  </a:txBody>
                  <a:tcPr/>
                </a:tc>
                <a:tc>
                  <a:txBody>
                    <a:bodyPr/>
                    <a:lstStyle/>
                    <a:p>
                      <a:pPr algn="r"/>
                      <a:r>
                        <a:rPr lang="nl-NL" dirty="0"/>
                        <a:t>54.1</a:t>
                      </a:r>
                    </a:p>
                  </a:txBody>
                  <a:tcPr/>
                </a:tc>
                <a:tc>
                  <a:txBody>
                    <a:bodyPr/>
                    <a:lstStyle/>
                    <a:p>
                      <a:pPr algn="r"/>
                      <a:r>
                        <a:rPr lang="nl-NL" dirty="0"/>
                        <a:t>56.9</a:t>
                      </a:r>
                    </a:p>
                  </a:txBody>
                  <a:tcPr/>
                </a:tc>
                <a:tc>
                  <a:txBody>
                    <a:bodyPr/>
                    <a:lstStyle/>
                    <a:p>
                      <a:pPr algn="r"/>
                      <a:r>
                        <a:rPr lang="nl-NL" dirty="0"/>
                        <a:t>+ 5 %</a:t>
                      </a:r>
                    </a:p>
                  </a:txBody>
                  <a:tcPr/>
                </a:tc>
                <a:extLst>
                  <a:ext uri="{0D108BD9-81ED-4DB2-BD59-A6C34878D82A}">
                    <a16:rowId xmlns="" xmlns:a16="http://schemas.microsoft.com/office/drawing/2014/main" val="10001"/>
                  </a:ext>
                </a:extLst>
              </a:tr>
              <a:tr h="716586">
                <a:tc>
                  <a:txBody>
                    <a:bodyPr/>
                    <a:lstStyle/>
                    <a:p>
                      <a:r>
                        <a:rPr lang="nl-NL" dirty="0"/>
                        <a:t>Collecte (bus</a:t>
                      </a:r>
                      <a:r>
                        <a:rPr lang="nl-NL" baseline="0" dirty="0"/>
                        <a:t> &amp; QR)</a:t>
                      </a:r>
                      <a:endParaRPr lang="nl-NL" dirty="0"/>
                    </a:p>
                  </a:txBody>
                  <a:tcPr/>
                </a:tc>
                <a:tc>
                  <a:txBody>
                    <a:bodyPr/>
                    <a:lstStyle/>
                    <a:p>
                      <a:pPr algn="r"/>
                      <a:r>
                        <a:rPr lang="nl-NL" dirty="0"/>
                        <a:t>3.4</a:t>
                      </a:r>
                    </a:p>
                  </a:txBody>
                  <a:tcPr>
                    <a:lnB w="12700" cap="flat" cmpd="sng" algn="ctr">
                      <a:solidFill>
                        <a:schemeClr val="tx1"/>
                      </a:solidFill>
                      <a:prstDash val="solid"/>
                      <a:round/>
                      <a:headEnd type="none" w="med" len="med"/>
                      <a:tailEnd type="none" w="med" len="med"/>
                    </a:lnB>
                  </a:tcPr>
                </a:tc>
                <a:tc>
                  <a:txBody>
                    <a:bodyPr/>
                    <a:lstStyle/>
                    <a:p>
                      <a:pPr algn="r"/>
                      <a:r>
                        <a:rPr lang="nl-NL" dirty="0"/>
                        <a:t>6.2</a:t>
                      </a:r>
                    </a:p>
                  </a:txBody>
                  <a:tcPr>
                    <a:lnB w="12700" cap="flat" cmpd="sng" algn="ctr">
                      <a:solidFill>
                        <a:schemeClr val="tx1"/>
                      </a:solidFill>
                      <a:prstDash val="solid"/>
                      <a:round/>
                      <a:headEnd type="none" w="med" len="med"/>
                      <a:tailEnd type="none" w="med" len="med"/>
                    </a:lnB>
                  </a:tcPr>
                </a:tc>
                <a:tc>
                  <a:txBody>
                    <a:bodyPr/>
                    <a:lstStyle/>
                    <a:p>
                      <a:pPr algn="r"/>
                      <a:r>
                        <a:rPr lang="nl-NL" dirty="0"/>
                        <a:t>+ 82 %</a:t>
                      </a:r>
                    </a:p>
                  </a:txBody>
                  <a:tcPr>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0002"/>
                  </a:ext>
                </a:extLst>
              </a:tr>
              <a:tr h="545367">
                <a:tc>
                  <a:txBody>
                    <a:bodyPr/>
                    <a:lstStyle/>
                    <a:p>
                      <a:r>
                        <a:rPr lang="nl-NL" dirty="0"/>
                        <a:t>Totale</a:t>
                      </a:r>
                      <a:r>
                        <a:rPr lang="nl-NL" baseline="0" dirty="0"/>
                        <a:t> giften</a:t>
                      </a:r>
                      <a:endParaRPr lang="nl-NL" dirty="0"/>
                    </a:p>
                  </a:txBody>
                  <a:tcPr/>
                </a:tc>
                <a:tc>
                  <a:txBody>
                    <a:bodyPr/>
                    <a:lstStyle/>
                    <a:p>
                      <a:pPr algn="r"/>
                      <a:r>
                        <a:rPr lang="nl-NL" dirty="0"/>
                        <a:t>57.5</a:t>
                      </a:r>
                    </a:p>
                  </a:txBody>
                  <a:tcPr>
                    <a:lnT w="12700" cap="flat" cmpd="sng" algn="ctr">
                      <a:solidFill>
                        <a:schemeClr val="tx1"/>
                      </a:solidFill>
                      <a:prstDash val="solid"/>
                      <a:round/>
                      <a:headEnd type="none" w="med" len="med"/>
                      <a:tailEnd type="none" w="med" len="med"/>
                    </a:lnT>
                  </a:tcPr>
                </a:tc>
                <a:tc>
                  <a:txBody>
                    <a:bodyPr/>
                    <a:lstStyle/>
                    <a:p>
                      <a:pPr algn="r"/>
                      <a:r>
                        <a:rPr lang="nl-NL" dirty="0"/>
                        <a:t>63.2</a:t>
                      </a:r>
                    </a:p>
                  </a:txBody>
                  <a:tcPr>
                    <a:lnT w="12700" cap="flat" cmpd="sng" algn="ctr">
                      <a:solidFill>
                        <a:schemeClr val="tx1"/>
                      </a:solidFill>
                      <a:prstDash val="solid"/>
                      <a:round/>
                      <a:headEnd type="none" w="med" len="med"/>
                      <a:tailEnd type="none" w="med" len="med"/>
                    </a:lnT>
                  </a:tcPr>
                </a:tc>
                <a:tc>
                  <a:txBody>
                    <a:bodyPr/>
                    <a:lstStyle/>
                    <a:p>
                      <a:pPr algn="r"/>
                      <a:r>
                        <a:rPr lang="nl-NL" b="1" dirty="0"/>
                        <a:t>+ 10 %</a:t>
                      </a:r>
                    </a:p>
                  </a:txBody>
                  <a:tcPr>
                    <a:lnT w="12700" cap="flat" cmpd="sng" algn="ctr">
                      <a:solidFill>
                        <a:schemeClr val="tx1"/>
                      </a:solidFill>
                      <a:prstDash val="solid"/>
                      <a:round/>
                      <a:headEnd type="none" w="med" len="med"/>
                      <a:tailEnd type="none" w="med" len="med"/>
                    </a:lnT>
                  </a:tcPr>
                </a:tc>
                <a:extLst>
                  <a:ext uri="{0D108BD9-81ED-4DB2-BD59-A6C34878D82A}">
                    <a16:rowId xmlns="" xmlns:a16="http://schemas.microsoft.com/office/drawing/2014/main" val="10003"/>
                  </a:ext>
                </a:extLst>
              </a:tr>
              <a:tr h="545367">
                <a:tc>
                  <a:txBody>
                    <a:bodyPr/>
                    <a:lstStyle/>
                    <a:p>
                      <a:r>
                        <a:rPr lang="nl-NL" dirty="0"/>
                        <a:t>Rente</a:t>
                      </a:r>
                    </a:p>
                  </a:txBody>
                  <a:tcPr/>
                </a:tc>
                <a:tc>
                  <a:txBody>
                    <a:bodyPr/>
                    <a:lstStyle/>
                    <a:p>
                      <a:pPr algn="r"/>
                      <a:r>
                        <a:rPr lang="nl-NL" dirty="0"/>
                        <a:t>0.9</a:t>
                      </a:r>
                    </a:p>
                  </a:txBody>
                  <a:tcPr>
                    <a:lnB w="12700" cap="flat" cmpd="sng" algn="ctr">
                      <a:solidFill>
                        <a:schemeClr val="tx1"/>
                      </a:solidFill>
                      <a:prstDash val="solid"/>
                      <a:round/>
                      <a:headEnd type="none" w="med" len="med"/>
                      <a:tailEnd type="none" w="med" len="med"/>
                    </a:lnB>
                  </a:tcPr>
                </a:tc>
                <a:tc>
                  <a:txBody>
                    <a:bodyPr/>
                    <a:lstStyle/>
                    <a:p>
                      <a:pPr algn="r"/>
                      <a:r>
                        <a:rPr lang="nl-NL" dirty="0"/>
                        <a:t>0,8</a:t>
                      </a:r>
                    </a:p>
                  </a:txBody>
                  <a:tcPr>
                    <a:lnB w="12700" cap="flat" cmpd="sng" algn="ctr">
                      <a:solidFill>
                        <a:schemeClr val="tx1"/>
                      </a:solidFill>
                      <a:prstDash val="solid"/>
                      <a:round/>
                      <a:headEnd type="none" w="med" len="med"/>
                      <a:tailEnd type="none" w="med" len="med"/>
                    </a:lnB>
                  </a:tcPr>
                </a:tc>
                <a:tc>
                  <a:txBody>
                    <a:bodyPr/>
                    <a:lstStyle/>
                    <a:p>
                      <a:pPr algn="r"/>
                      <a:endParaRPr lang="nl-NL" b="1" dirty="0"/>
                    </a:p>
                  </a:txBody>
                  <a:tcPr>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0005"/>
                  </a:ext>
                </a:extLst>
              </a:tr>
              <a:tr h="545367">
                <a:tc>
                  <a:txBody>
                    <a:bodyPr/>
                    <a:lstStyle/>
                    <a:p>
                      <a:r>
                        <a:rPr lang="nl-NL" dirty="0"/>
                        <a:t>TOTAAL</a:t>
                      </a:r>
                    </a:p>
                  </a:txBody>
                  <a:tcPr/>
                </a:tc>
                <a:tc>
                  <a:txBody>
                    <a:bodyPr/>
                    <a:lstStyle/>
                    <a:p>
                      <a:pPr algn="r"/>
                      <a:r>
                        <a:rPr lang="nl-NL" dirty="0"/>
                        <a:t>58.4</a:t>
                      </a:r>
                    </a:p>
                  </a:txBody>
                  <a:tcPr>
                    <a:lnT w="12700" cap="flat" cmpd="sng" algn="ctr">
                      <a:solidFill>
                        <a:schemeClr val="tx1"/>
                      </a:solidFill>
                      <a:prstDash val="solid"/>
                      <a:round/>
                      <a:headEnd type="none" w="med" len="med"/>
                      <a:tailEnd type="none" w="med" len="med"/>
                    </a:lnT>
                  </a:tcPr>
                </a:tc>
                <a:tc>
                  <a:txBody>
                    <a:bodyPr/>
                    <a:lstStyle/>
                    <a:p>
                      <a:pPr algn="r"/>
                      <a:r>
                        <a:rPr lang="nl-NL" dirty="0"/>
                        <a:t>64.0</a:t>
                      </a:r>
                    </a:p>
                  </a:txBody>
                  <a:tcPr>
                    <a:lnT w="12700" cap="flat" cmpd="sng" algn="ctr">
                      <a:solidFill>
                        <a:schemeClr val="tx1"/>
                      </a:solidFill>
                      <a:prstDash val="solid"/>
                      <a:round/>
                      <a:headEnd type="none" w="med" len="med"/>
                      <a:tailEnd type="none" w="med" len="med"/>
                    </a:lnT>
                  </a:tcPr>
                </a:tc>
                <a:tc>
                  <a:txBody>
                    <a:bodyPr/>
                    <a:lstStyle/>
                    <a:p>
                      <a:pPr algn="r"/>
                      <a:r>
                        <a:rPr lang="nl-NL" b="1" dirty="0"/>
                        <a:t>+ 10 %</a:t>
                      </a:r>
                    </a:p>
                  </a:txBody>
                  <a:tcPr>
                    <a:lnT w="12700" cap="flat" cmpd="sng" algn="ctr">
                      <a:solidFill>
                        <a:schemeClr val="tx1"/>
                      </a:solidFill>
                      <a:prstDash val="solid"/>
                      <a:round/>
                      <a:headEnd type="none" w="med" len="med"/>
                      <a:tailEnd type="none" w="med" len="med"/>
                    </a:lnT>
                  </a:tcPr>
                </a:tc>
                <a:extLst>
                  <a:ext uri="{0D108BD9-81ED-4DB2-BD59-A6C34878D82A}">
                    <a16:rowId xmlns="" xmlns:a16="http://schemas.microsoft.com/office/drawing/2014/main" val="2337701317"/>
                  </a:ext>
                </a:extLst>
              </a:tr>
            </a:tbl>
          </a:graphicData>
        </a:graphic>
      </p:graphicFrame>
    </p:spTree>
    <p:extLst>
      <p:ext uri="{BB962C8B-B14F-4D97-AF65-F5344CB8AC3E}">
        <p14:creationId xmlns:p14="http://schemas.microsoft.com/office/powerpoint/2010/main" val="353263314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Uitgaven</a:t>
            </a:r>
          </a:p>
        </p:txBody>
      </p:sp>
      <p:graphicFrame>
        <p:nvGraphicFramePr>
          <p:cNvPr id="4" name="Tijdelijke aanduiding voor inhoud 3"/>
          <p:cNvGraphicFramePr>
            <a:graphicFrameLocks noGrp="1"/>
          </p:cNvGraphicFramePr>
          <p:nvPr>
            <p:ph idx="10"/>
            <p:extLst/>
          </p:nvPr>
        </p:nvGraphicFramePr>
        <p:xfrm>
          <a:off x="504825" y="1517650"/>
          <a:ext cx="7250432" cy="2595880"/>
        </p:xfrm>
        <a:graphic>
          <a:graphicData uri="http://schemas.openxmlformats.org/drawingml/2006/table">
            <a:tbl>
              <a:tblPr firstRow="1" bandRow="1">
                <a:tableStyleId>{3B4B98B0-60AC-42C2-AFA5-B58CD77FA1E5}</a:tableStyleId>
              </a:tblPr>
              <a:tblGrid>
                <a:gridCol w="1812608">
                  <a:extLst>
                    <a:ext uri="{9D8B030D-6E8A-4147-A177-3AD203B41FA5}">
                      <a16:colId xmlns="" xmlns:a16="http://schemas.microsoft.com/office/drawing/2014/main" val="20000"/>
                    </a:ext>
                  </a:extLst>
                </a:gridCol>
                <a:gridCol w="1812608">
                  <a:extLst>
                    <a:ext uri="{9D8B030D-6E8A-4147-A177-3AD203B41FA5}">
                      <a16:colId xmlns="" xmlns:a16="http://schemas.microsoft.com/office/drawing/2014/main" val="20002"/>
                    </a:ext>
                  </a:extLst>
                </a:gridCol>
                <a:gridCol w="1812608">
                  <a:extLst>
                    <a:ext uri="{9D8B030D-6E8A-4147-A177-3AD203B41FA5}">
                      <a16:colId xmlns="" xmlns:a16="http://schemas.microsoft.com/office/drawing/2014/main" val="20003"/>
                    </a:ext>
                  </a:extLst>
                </a:gridCol>
                <a:gridCol w="1812608">
                  <a:extLst>
                    <a:ext uri="{9D8B030D-6E8A-4147-A177-3AD203B41FA5}">
                      <a16:colId xmlns="" xmlns:a16="http://schemas.microsoft.com/office/drawing/2014/main" val="20004"/>
                    </a:ext>
                  </a:extLst>
                </a:gridCol>
              </a:tblGrid>
              <a:tr h="370840">
                <a:tc>
                  <a:txBody>
                    <a:bodyPr/>
                    <a:lstStyle/>
                    <a:p>
                      <a:endParaRPr lang="nl-NL" dirty="0"/>
                    </a:p>
                  </a:txBody>
                  <a:tcPr/>
                </a:tc>
                <a:tc>
                  <a:txBody>
                    <a:bodyPr/>
                    <a:lstStyle/>
                    <a:p>
                      <a:pPr algn="ctr"/>
                      <a:r>
                        <a:rPr lang="nl-NL" dirty="0"/>
                        <a:t>Q1-Q3, 2024</a:t>
                      </a:r>
                    </a:p>
                  </a:txBody>
                  <a:tcPr/>
                </a:tc>
                <a:tc>
                  <a:txBody>
                    <a:bodyPr/>
                    <a:lstStyle/>
                    <a:p>
                      <a:pPr algn="ctr"/>
                      <a:r>
                        <a:rPr lang="nl-NL" dirty="0"/>
                        <a:t>Q1-Q3, 2025</a:t>
                      </a:r>
                    </a:p>
                  </a:txBody>
                  <a:tcPr/>
                </a:tc>
                <a:tc>
                  <a:txBody>
                    <a:bodyPr/>
                    <a:lstStyle/>
                    <a:p>
                      <a:pPr algn="ctr"/>
                      <a:r>
                        <a:rPr lang="nl-NL" dirty="0"/>
                        <a:t>verschil</a:t>
                      </a:r>
                    </a:p>
                  </a:txBody>
                  <a:tcPr/>
                </a:tc>
                <a:extLst>
                  <a:ext uri="{0D108BD9-81ED-4DB2-BD59-A6C34878D82A}">
                    <a16:rowId xmlns="" xmlns:a16="http://schemas.microsoft.com/office/drawing/2014/main" val="10000"/>
                  </a:ext>
                </a:extLst>
              </a:tr>
              <a:tr h="370840">
                <a:tc>
                  <a:txBody>
                    <a:bodyPr/>
                    <a:lstStyle/>
                    <a:p>
                      <a:r>
                        <a:rPr lang="nl-NL" dirty="0"/>
                        <a:t>Voorganger</a:t>
                      </a:r>
                    </a:p>
                  </a:txBody>
                  <a:tcPr/>
                </a:tc>
                <a:tc>
                  <a:txBody>
                    <a:bodyPr/>
                    <a:lstStyle/>
                    <a:p>
                      <a:pPr algn="r"/>
                      <a:r>
                        <a:rPr lang="nl-NL" dirty="0"/>
                        <a:t>40.2</a:t>
                      </a:r>
                    </a:p>
                  </a:txBody>
                  <a:tcPr>
                    <a:lnB>
                      <a:noFill/>
                    </a:lnB>
                  </a:tcPr>
                </a:tc>
                <a:tc>
                  <a:txBody>
                    <a:bodyPr/>
                    <a:lstStyle/>
                    <a:p>
                      <a:pPr algn="r"/>
                      <a:r>
                        <a:rPr lang="nl-NL" dirty="0"/>
                        <a:t>22.4</a:t>
                      </a:r>
                    </a:p>
                  </a:txBody>
                  <a:tcPr>
                    <a:lnB>
                      <a:noFill/>
                    </a:lnB>
                  </a:tcPr>
                </a:tc>
                <a:tc>
                  <a:txBody>
                    <a:bodyPr/>
                    <a:lstStyle/>
                    <a:p>
                      <a:pPr algn="r"/>
                      <a:r>
                        <a:rPr lang="nl-NL" b="1" dirty="0"/>
                        <a:t>- 44 %</a:t>
                      </a:r>
                    </a:p>
                  </a:txBody>
                  <a:tcPr>
                    <a:lnB>
                      <a:noFill/>
                    </a:lnB>
                  </a:tcPr>
                </a:tc>
                <a:extLst>
                  <a:ext uri="{0D108BD9-81ED-4DB2-BD59-A6C34878D82A}">
                    <a16:rowId xmlns="" xmlns:a16="http://schemas.microsoft.com/office/drawing/2014/main" val="10001"/>
                  </a:ext>
                </a:extLst>
              </a:tr>
              <a:tr h="370840">
                <a:tc>
                  <a:txBody>
                    <a:bodyPr/>
                    <a:lstStyle/>
                    <a:p>
                      <a:r>
                        <a:rPr lang="nl-NL" dirty="0"/>
                        <a:t>Huisvesting</a:t>
                      </a:r>
                    </a:p>
                  </a:txBody>
                  <a:tcPr>
                    <a:lnR>
                      <a:noFill/>
                    </a:lnR>
                  </a:tcPr>
                </a:tc>
                <a:tc>
                  <a:txBody>
                    <a:bodyPr/>
                    <a:lstStyle/>
                    <a:p>
                      <a:pPr algn="r"/>
                      <a:r>
                        <a:rPr lang="nl-NL" dirty="0"/>
                        <a:t>26.7</a:t>
                      </a:r>
                    </a:p>
                  </a:txBody>
                  <a:tcPr>
                    <a:lnL>
                      <a:noFill/>
                    </a:lnL>
                    <a:lnR>
                      <a:noFill/>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r"/>
                      <a:r>
                        <a:rPr lang="nl-NL" dirty="0"/>
                        <a:t>25.1</a:t>
                      </a:r>
                    </a:p>
                  </a:txBody>
                  <a:tcPr>
                    <a:lnL>
                      <a:noFill/>
                    </a:lnL>
                    <a:lnR>
                      <a:noFill/>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r"/>
                      <a:r>
                        <a:rPr lang="nl-NL" b="1" dirty="0"/>
                        <a:t>- 6 %</a:t>
                      </a:r>
                    </a:p>
                  </a:txBody>
                  <a:tcPr>
                    <a:lnL>
                      <a:noFill/>
                    </a:lnL>
                    <a:lnR>
                      <a:noFill/>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 xmlns:a16="http://schemas.microsoft.com/office/drawing/2014/main" val="10002"/>
                  </a:ext>
                </a:extLst>
              </a:tr>
              <a:tr h="370840">
                <a:tc>
                  <a:txBody>
                    <a:bodyPr/>
                    <a:lstStyle/>
                    <a:p>
                      <a:r>
                        <a:rPr lang="nl-NL" dirty="0"/>
                        <a:t>Zending</a:t>
                      </a:r>
                    </a:p>
                  </a:txBody>
                  <a:tcPr/>
                </a:tc>
                <a:tc>
                  <a:txBody>
                    <a:bodyPr/>
                    <a:lstStyle/>
                    <a:p>
                      <a:pPr algn="r"/>
                      <a:r>
                        <a:rPr lang="nl-NL" dirty="0"/>
                        <a:t>6.4</a:t>
                      </a:r>
                    </a:p>
                  </a:txBody>
                  <a:tcPr>
                    <a:lnT w="12700" cap="flat" cmpd="sng" algn="ctr">
                      <a:noFill/>
                      <a:prstDash val="solid"/>
                      <a:round/>
                      <a:headEnd type="none" w="med" len="med"/>
                      <a:tailEnd type="none" w="med" len="med"/>
                    </a:lnT>
                    <a:lnB>
                      <a:noFill/>
                    </a:lnB>
                  </a:tcPr>
                </a:tc>
                <a:tc>
                  <a:txBody>
                    <a:bodyPr/>
                    <a:lstStyle/>
                    <a:p>
                      <a:pPr algn="r"/>
                      <a:r>
                        <a:rPr lang="nl-NL" dirty="0"/>
                        <a:t>6.1</a:t>
                      </a:r>
                    </a:p>
                  </a:txBody>
                  <a:tcPr>
                    <a:lnT w="12700" cap="flat" cmpd="sng" algn="ctr">
                      <a:noFill/>
                      <a:prstDash val="solid"/>
                      <a:round/>
                      <a:headEnd type="none" w="med" len="med"/>
                      <a:tailEnd type="none" w="med" len="med"/>
                    </a:lnT>
                    <a:lnB>
                      <a:noFill/>
                    </a:lnB>
                  </a:tcPr>
                </a:tc>
                <a:tc>
                  <a:txBody>
                    <a:bodyPr/>
                    <a:lstStyle/>
                    <a:p>
                      <a:pPr algn="r"/>
                      <a:r>
                        <a:rPr lang="nl-NL" b="1" dirty="0"/>
                        <a:t>- 5 %</a:t>
                      </a:r>
                    </a:p>
                  </a:txBody>
                  <a:tcPr>
                    <a:lnT w="12700" cap="flat" cmpd="sng" algn="ctr">
                      <a:noFill/>
                      <a:prstDash val="solid"/>
                      <a:round/>
                      <a:headEnd type="none" w="med" len="med"/>
                      <a:tailEnd type="none" w="med" len="med"/>
                    </a:lnT>
                    <a:lnB>
                      <a:noFill/>
                    </a:lnB>
                  </a:tcPr>
                </a:tc>
                <a:extLst>
                  <a:ext uri="{0D108BD9-81ED-4DB2-BD59-A6C34878D82A}">
                    <a16:rowId xmlns="" xmlns:a16="http://schemas.microsoft.com/office/drawing/2014/main" val="10003"/>
                  </a:ext>
                </a:extLst>
              </a:tr>
              <a:tr h="370840">
                <a:tc>
                  <a:txBody>
                    <a:bodyPr/>
                    <a:lstStyle/>
                    <a:p>
                      <a:r>
                        <a:rPr lang="nl-NL" dirty="0"/>
                        <a:t>Overig</a:t>
                      </a:r>
                    </a:p>
                  </a:txBody>
                  <a:tcPr>
                    <a:lnR>
                      <a:noFill/>
                    </a:lnR>
                  </a:tcPr>
                </a:tc>
                <a:tc>
                  <a:txBody>
                    <a:bodyPr/>
                    <a:lstStyle/>
                    <a:p>
                      <a:pPr algn="r"/>
                      <a:r>
                        <a:rPr lang="nl-NL" dirty="0"/>
                        <a:t>17.5</a:t>
                      </a:r>
                    </a:p>
                  </a:txBody>
                  <a:tcPr>
                    <a:lnL>
                      <a:noFill/>
                    </a:lnL>
                    <a:lnR>
                      <a:noFill/>
                    </a:lnR>
                    <a:lnT>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r>
                        <a:rPr lang="nl-NL" dirty="0"/>
                        <a:t>13.5</a:t>
                      </a:r>
                    </a:p>
                  </a:txBody>
                  <a:tcPr>
                    <a:lnL>
                      <a:noFill/>
                    </a:lnL>
                    <a:lnR>
                      <a:noFill/>
                    </a:lnR>
                    <a:lnT>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r>
                        <a:rPr lang="nl-NL" b="1" dirty="0"/>
                        <a:t>- 23 %</a:t>
                      </a:r>
                    </a:p>
                  </a:txBody>
                  <a:tcPr>
                    <a:lnL>
                      <a:noFill/>
                    </a:lnL>
                    <a:lnR>
                      <a:noFill/>
                    </a:lnR>
                    <a:lnT>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 xmlns:a16="http://schemas.microsoft.com/office/drawing/2014/main" val="10004"/>
                  </a:ext>
                </a:extLst>
              </a:tr>
              <a:tr h="370840">
                <a:tc>
                  <a:txBody>
                    <a:bodyPr/>
                    <a:lstStyle/>
                    <a:p>
                      <a:r>
                        <a:rPr lang="nl-NL" dirty="0"/>
                        <a:t>Totale uitgaven</a:t>
                      </a:r>
                    </a:p>
                  </a:txBody>
                  <a:tcPr/>
                </a:tc>
                <a:tc>
                  <a:txBody>
                    <a:bodyPr/>
                    <a:lstStyle/>
                    <a:p>
                      <a:pPr algn="r"/>
                      <a:r>
                        <a:rPr lang="nl-NL" dirty="0"/>
                        <a:t>90.8</a:t>
                      </a:r>
                    </a:p>
                  </a:txBody>
                  <a:tcP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r"/>
                      <a:r>
                        <a:rPr lang="nl-NL" dirty="0"/>
                        <a:t>67.1</a:t>
                      </a:r>
                    </a:p>
                  </a:txBody>
                  <a:tcP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r"/>
                      <a:r>
                        <a:rPr lang="nl-NL" b="1" dirty="0"/>
                        <a:t>- 26 %</a:t>
                      </a:r>
                    </a:p>
                  </a:txBody>
                  <a:tcP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 xmlns:a16="http://schemas.microsoft.com/office/drawing/2014/main" val="10005"/>
                  </a:ext>
                </a:extLst>
              </a:tr>
              <a:tr h="370840">
                <a:tc>
                  <a:txBody>
                    <a:bodyPr/>
                    <a:lstStyle/>
                    <a:p>
                      <a:endParaRPr lang="nl-NL" dirty="0"/>
                    </a:p>
                  </a:txBody>
                  <a:tcPr/>
                </a:tc>
                <a:tc>
                  <a:txBody>
                    <a:bodyPr/>
                    <a:lstStyle/>
                    <a:p>
                      <a:pPr algn="r"/>
                      <a:endParaRPr lang="nl-NL" dirty="0"/>
                    </a:p>
                  </a:txBody>
                  <a:tcPr>
                    <a:lnT w="12700" cap="flat" cmpd="sng" algn="ctr">
                      <a:noFill/>
                      <a:prstDash val="solid"/>
                      <a:round/>
                      <a:headEnd type="none" w="med" len="med"/>
                      <a:tailEnd type="none" w="med" len="med"/>
                    </a:lnT>
                  </a:tcPr>
                </a:tc>
                <a:tc>
                  <a:txBody>
                    <a:bodyPr/>
                    <a:lstStyle/>
                    <a:p>
                      <a:pPr algn="r"/>
                      <a:endParaRPr lang="nl-NL" dirty="0"/>
                    </a:p>
                  </a:txBody>
                  <a:tcPr>
                    <a:lnT w="12700" cap="flat" cmpd="sng" algn="ctr">
                      <a:noFill/>
                      <a:prstDash val="solid"/>
                      <a:round/>
                      <a:headEnd type="none" w="med" len="med"/>
                      <a:tailEnd type="none" w="med" len="med"/>
                    </a:lnT>
                  </a:tcPr>
                </a:tc>
                <a:tc>
                  <a:txBody>
                    <a:bodyPr/>
                    <a:lstStyle/>
                    <a:p>
                      <a:pPr algn="r"/>
                      <a:endParaRPr lang="nl-NL" b="1" dirty="0"/>
                    </a:p>
                  </a:txBody>
                  <a:tcPr>
                    <a:lnT w="12700" cap="flat" cmpd="sng" algn="ctr">
                      <a:noFill/>
                      <a:prstDash val="solid"/>
                      <a:round/>
                      <a:headEnd type="none" w="med" len="med"/>
                      <a:tailEnd type="none" w="med" len="med"/>
                    </a:lnT>
                  </a:tcPr>
                </a:tc>
                <a:extLst>
                  <a:ext uri="{0D108BD9-81ED-4DB2-BD59-A6C34878D82A}">
                    <a16:rowId xmlns="" xmlns:a16="http://schemas.microsoft.com/office/drawing/2014/main" val="10006"/>
                  </a:ext>
                </a:extLst>
              </a:tr>
            </a:tbl>
          </a:graphicData>
        </a:graphic>
      </p:graphicFrame>
    </p:spTree>
    <p:extLst>
      <p:ext uri="{BB962C8B-B14F-4D97-AF65-F5344CB8AC3E}">
        <p14:creationId xmlns:p14="http://schemas.microsoft.com/office/powerpoint/2010/main" val="206022625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nl-NL" dirty="0" smtClean="0"/>
              <a:t>Agenda (deel 1)</a:t>
            </a:r>
            <a:endParaRPr lang="nl-NL" dirty="0"/>
          </a:p>
        </p:txBody>
      </p:sp>
      <p:graphicFrame>
        <p:nvGraphicFramePr>
          <p:cNvPr id="4" name="Tijdelijke aanduiding voor inhoud 3"/>
          <p:cNvGraphicFramePr>
            <a:graphicFrameLocks noGrp="1"/>
          </p:cNvGraphicFramePr>
          <p:nvPr>
            <p:ph idx="10"/>
            <p:extLst/>
          </p:nvPr>
        </p:nvGraphicFramePr>
        <p:xfrm>
          <a:off x="332471" y="1607664"/>
          <a:ext cx="9520034" cy="2575174"/>
        </p:xfrm>
        <a:graphic>
          <a:graphicData uri="http://schemas.openxmlformats.org/drawingml/2006/table">
            <a:tbl>
              <a:tblPr firstRow="1" bandRow="1">
                <a:tableStyleId>{D113A9D2-9D6B-4929-AA2D-F23B5EE8CBE7}</a:tableStyleId>
              </a:tblPr>
              <a:tblGrid>
                <a:gridCol w="2270384">
                  <a:extLst>
                    <a:ext uri="{9D8B030D-6E8A-4147-A177-3AD203B41FA5}">
                      <a16:colId xmlns:a16="http://schemas.microsoft.com/office/drawing/2014/main" xmlns="" val="20000"/>
                    </a:ext>
                  </a:extLst>
                </a:gridCol>
                <a:gridCol w="7249650">
                  <a:extLst>
                    <a:ext uri="{9D8B030D-6E8A-4147-A177-3AD203B41FA5}">
                      <a16:colId xmlns:a16="http://schemas.microsoft.com/office/drawing/2014/main" xmlns="" val="20001"/>
                    </a:ext>
                  </a:extLst>
                </a:gridCol>
              </a:tblGrid>
              <a:tr h="512067">
                <a:tc>
                  <a:txBody>
                    <a:bodyPr/>
                    <a:lstStyle/>
                    <a:p>
                      <a:r>
                        <a:rPr lang="nl-NL" sz="1700" dirty="0"/>
                        <a:t>Tijd</a:t>
                      </a:r>
                    </a:p>
                  </a:txBody>
                  <a:tcPr marL="109671" marR="109671" marT="50800" marB="50800"/>
                </a:tc>
                <a:tc>
                  <a:txBody>
                    <a:bodyPr/>
                    <a:lstStyle/>
                    <a:p>
                      <a:r>
                        <a:rPr lang="nl-NL" sz="1700" dirty="0"/>
                        <a:t>Onderwerp</a:t>
                      </a:r>
                    </a:p>
                  </a:txBody>
                  <a:tcPr marL="109671" marR="109671" marT="50800" marB="50800"/>
                </a:tc>
                <a:extLst>
                  <a:ext uri="{0D108BD9-81ED-4DB2-BD59-A6C34878D82A}">
                    <a16:rowId xmlns:a16="http://schemas.microsoft.com/office/drawing/2014/main" xmlns="" val="10000"/>
                  </a:ext>
                </a:extLst>
              </a:tr>
              <a:tr h="402229">
                <a:tc>
                  <a:txBody>
                    <a:bodyPr/>
                    <a:lstStyle/>
                    <a:p>
                      <a:r>
                        <a:rPr lang="nl-NL" sz="1700" dirty="0" smtClean="0"/>
                        <a:t>20:00 - 20:10 </a:t>
                      </a:r>
                      <a:r>
                        <a:rPr lang="nl-NL" sz="1700" dirty="0"/>
                        <a:t>uur</a:t>
                      </a:r>
                    </a:p>
                  </a:txBody>
                  <a:tcPr marL="109671" marR="109671" marT="50800" marB="50800"/>
                </a:tc>
                <a:tc>
                  <a:txBody>
                    <a:bodyPr/>
                    <a:lstStyle/>
                    <a:p>
                      <a:r>
                        <a:rPr lang="nl-NL" sz="1700" dirty="0"/>
                        <a:t>Opening met gebed, </a:t>
                      </a:r>
                      <a:r>
                        <a:rPr lang="nl-NL" sz="1700" baseline="0" dirty="0"/>
                        <a:t>notulen </a:t>
                      </a:r>
                      <a:r>
                        <a:rPr lang="nl-NL" sz="1700" baseline="0" dirty="0" smtClean="0"/>
                        <a:t>9 april 2025</a:t>
                      </a:r>
                      <a:endParaRPr lang="nl-NL" sz="1700" dirty="0"/>
                    </a:p>
                  </a:txBody>
                  <a:tcPr marL="109671" marR="109671" marT="50800" marB="50800"/>
                </a:tc>
                <a:extLst>
                  <a:ext uri="{0D108BD9-81ED-4DB2-BD59-A6C34878D82A}">
                    <a16:rowId xmlns:a16="http://schemas.microsoft.com/office/drawing/2014/main" xmlns="" val="10001"/>
                  </a:ext>
                </a:extLst>
              </a:tr>
              <a:tr h="403200">
                <a:tc>
                  <a:txBody>
                    <a:bodyPr/>
                    <a:lstStyle/>
                    <a:p>
                      <a:r>
                        <a:rPr lang="nl-NL" sz="1700" dirty="0" smtClean="0"/>
                        <a:t>20:10 - 20.20 uur</a:t>
                      </a:r>
                      <a:endParaRPr lang="nl-NL" sz="1700" dirty="0"/>
                    </a:p>
                  </a:txBody>
                  <a:tcPr marL="109671" marR="109671" marT="50800" marB="50800"/>
                </a:tc>
                <a:tc>
                  <a:txBody>
                    <a:bodyPr/>
                    <a:lstStyle/>
                    <a:p>
                      <a:pPr marL="0" marR="0" lvl="0" indent="0" algn="l" defTabSz="822960" rtl="0" eaLnBrk="1" fontAlgn="auto" latinLnBrk="0" hangingPunct="1">
                        <a:lnSpc>
                          <a:spcPct val="100000"/>
                        </a:lnSpc>
                        <a:spcBef>
                          <a:spcPts val="0"/>
                        </a:spcBef>
                        <a:spcAft>
                          <a:spcPts val="0"/>
                        </a:spcAft>
                        <a:buClrTx/>
                        <a:buSzTx/>
                        <a:buFontTx/>
                        <a:buNone/>
                        <a:tabLst/>
                        <a:defRPr/>
                      </a:pPr>
                      <a:r>
                        <a:rPr lang="nl-NL" sz="1800" kern="1200" dirty="0" smtClean="0">
                          <a:solidFill>
                            <a:schemeClr val="lt1"/>
                          </a:solidFill>
                          <a:effectLst/>
                          <a:latin typeface="+mn-lt"/>
                          <a:ea typeface="+mn-ea"/>
                          <a:cs typeface="+mn-cs"/>
                        </a:rPr>
                        <a:t>Financieel overzicht t/m</a:t>
                      </a:r>
                      <a:r>
                        <a:rPr lang="nl-NL" sz="1800" kern="1200" baseline="0" dirty="0" smtClean="0">
                          <a:solidFill>
                            <a:schemeClr val="lt1"/>
                          </a:solidFill>
                          <a:effectLst/>
                          <a:latin typeface="+mn-lt"/>
                          <a:ea typeface="+mn-ea"/>
                          <a:cs typeface="+mn-cs"/>
                        </a:rPr>
                        <a:t> 3</a:t>
                      </a:r>
                      <a:r>
                        <a:rPr lang="nl-NL" sz="1800" kern="1200" baseline="30000" dirty="0" smtClean="0">
                          <a:solidFill>
                            <a:schemeClr val="lt1"/>
                          </a:solidFill>
                          <a:effectLst/>
                          <a:latin typeface="+mn-lt"/>
                          <a:ea typeface="+mn-ea"/>
                          <a:cs typeface="+mn-cs"/>
                        </a:rPr>
                        <a:t>e</a:t>
                      </a:r>
                      <a:r>
                        <a:rPr lang="nl-NL" sz="1800" kern="1200" baseline="0" dirty="0" smtClean="0">
                          <a:solidFill>
                            <a:schemeClr val="lt1"/>
                          </a:solidFill>
                          <a:effectLst/>
                          <a:latin typeface="+mn-lt"/>
                          <a:ea typeface="+mn-ea"/>
                          <a:cs typeface="+mn-cs"/>
                        </a:rPr>
                        <a:t> kwartaal 2025 (Ferdinand)</a:t>
                      </a:r>
                      <a:endParaRPr lang="nl-NL" sz="1800" kern="1200" dirty="0">
                        <a:solidFill>
                          <a:schemeClr val="lt1"/>
                        </a:solidFill>
                        <a:effectLst/>
                        <a:latin typeface="+mn-lt"/>
                        <a:ea typeface="+mn-ea"/>
                        <a:cs typeface="+mn-cs"/>
                      </a:endParaRPr>
                    </a:p>
                  </a:txBody>
                  <a:tcPr marL="109671" marR="109671" marT="50800" marB="50800"/>
                </a:tc>
                <a:extLst>
                  <a:ext uri="{0D108BD9-81ED-4DB2-BD59-A6C34878D82A}">
                    <a16:rowId xmlns:a16="http://schemas.microsoft.com/office/drawing/2014/main" xmlns="" val="10003"/>
                  </a:ext>
                </a:extLst>
              </a:tr>
              <a:tr h="419226">
                <a:tc>
                  <a:txBody>
                    <a:bodyPr/>
                    <a:lstStyle/>
                    <a:p>
                      <a:r>
                        <a:rPr lang="nl-NL" sz="1700" noProof="0" dirty="0" smtClean="0"/>
                        <a:t>20.20 - 20.45 uur</a:t>
                      </a:r>
                      <a:endParaRPr lang="nl-NL" sz="1700" noProof="0" dirty="0"/>
                    </a:p>
                  </a:txBody>
                  <a:tcPr marL="109671" marR="109671" marT="50800" marB="50800"/>
                </a:tc>
                <a:tc>
                  <a:txBody>
                    <a:bodyPr/>
                    <a:lstStyle/>
                    <a:p>
                      <a:pPr marL="0" marR="0" lvl="0" indent="0" algn="l" defTabSz="822960" rtl="0" eaLnBrk="1" fontAlgn="auto" latinLnBrk="0" hangingPunct="1">
                        <a:lnSpc>
                          <a:spcPct val="100000"/>
                        </a:lnSpc>
                        <a:spcBef>
                          <a:spcPts val="0"/>
                        </a:spcBef>
                        <a:spcAft>
                          <a:spcPts val="0"/>
                        </a:spcAft>
                        <a:buClrTx/>
                        <a:buSzTx/>
                        <a:buFontTx/>
                        <a:buNone/>
                        <a:tabLst/>
                        <a:defRPr/>
                      </a:pPr>
                      <a:r>
                        <a:rPr lang="nl-NL" sz="1800" kern="1200" dirty="0" smtClean="0">
                          <a:solidFill>
                            <a:schemeClr val="lt1"/>
                          </a:solidFill>
                          <a:effectLst/>
                          <a:latin typeface="+mn-lt"/>
                          <a:ea typeface="+mn-ea"/>
                          <a:cs typeface="+mn-cs"/>
                        </a:rPr>
                        <a:t>Verslag bezoek van Miel en Rietje aan </a:t>
                      </a:r>
                      <a:r>
                        <a:rPr lang="nl-NL" sz="1800" kern="1200" dirty="0" err="1" smtClean="0">
                          <a:solidFill>
                            <a:schemeClr val="lt1"/>
                          </a:solidFill>
                          <a:effectLst/>
                          <a:latin typeface="+mn-lt"/>
                          <a:ea typeface="+mn-ea"/>
                          <a:cs typeface="+mn-cs"/>
                        </a:rPr>
                        <a:t>Klajdi</a:t>
                      </a:r>
                      <a:r>
                        <a:rPr lang="nl-NL" sz="1800" kern="1200" dirty="0" smtClean="0">
                          <a:solidFill>
                            <a:schemeClr val="lt1"/>
                          </a:solidFill>
                          <a:effectLst/>
                          <a:latin typeface="+mn-lt"/>
                          <a:ea typeface="+mn-ea"/>
                          <a:cs typeface="+mn-cs"/>
                        </a:rPr>
                        <a:t> en Magda in Albanië</a:t>
                      </a:r>
                      <a:endParaRPr lang="nl-NL" sz="1800" kern="1200" dirty="0">
                        <a:solidFill>
                          <a:schemeClr val="lt1"/>
                        </a:solidFill>
                        <a:effectLst/>
                        <a:latin typeface="+mn-lt"/>
                        <a:ea typeface="+mn-ea"/>
                        <a:cs typeface="+mn-cs"/>
                      </a:endParaRPr>
                    </a:p>
                  </a:txBody>
                  <a:tcPr marL="109671" marR="109671" marT="50800" marB="50800"/>
                </a:tc>
                <a:extLst>
                  <a:ext uri="{0D108BD9-81ED-4DB2-BD59-A6C34878D82A}">
                    <a16:rowId xmlns:a16="http://schemas.microsoft.com/office/drawing/2014/main" xmlns="" val="1273884744"/>
                  </a:ext>
                </a:extLst>
              </a:tr>
              <a:tr h="419226">
                <a:tc>
                  <a:txBody>
                    <a:bodyPr/>
                    <a:lstStyle/>
                    <a:p>
                      <a:r>
                        <a:rPr lang="nl-NL" sz="1700" noProof="0" dirty="0" smtClean="0"/>
                        <a:t>20:45 - 21.15 uur</a:t>
                      </a:r>
                      <a:endParaRPr lang="nl-NL" sz="1700" noProof="0" dirty="0"/>
                    </a:p>
                  </a:txBody>
                  <a:tcPr marL="109671" marR="109671" marT="50800" marB="50800"/>
                </a:tc>
                <a:tc>
                  <a:txBody>
                    <a:bodyPr/>
                    <a:lstStyle/>
                    <a:p>
                      <a:pPr marL="0" marR="0" lvl="0" indent="0" algn="l" defTabSz="822960" rtl="0" eaLnBrk="1" fontAlgn="auto" latinLnBrk="0" hangingPunct="1">
                        <a:lnSpc>
                          <a:spcPct val="100000"/>
                        </a:lnSpc>
                        <a:spcBef>
                          <a:spcPts val="0"/>
                        </a:spcBef>
                        <a:spcAft>
                          <a:spcPts val="0"/>
                        </a:spcAft>
                        <a:buClrTx/>
                        <a:buSzTx/>
                        <a:buFontTx/>
                        <a:buNone/>
                        <a:tabLst/>
                        <a:defRPr/>
                      </a:pPr>
                      <a:r>
                        <a:rPr lang="nl-NL" sz="1800" kern="1200" dirty="0" smtClean="0">
                          <a:solidFill>
                            <a:schemeClr val="lt1"/>
                          </a:solidFill>
                          <a:effectLst/>
                          <a:latin typeface="+mn-lt"/>
                          <a:ea typeface="+mn-ea"/>
                          <a:cs typeface="+mn-cs"/>
                        </a:rPr>
                        <a:t>Uitleg</a:t>
                      </a:r>
                      <a:r>
                        <a:rPr lang="nl-NL" sz="1800" kern="1200" baseline="0" dirty="0" smtClean="0">
                          <a:solidFill>
                            <a:schemeClr val="lt1"/>
                          </a:solidFill>
                          <a:effectLst/>
                          <a:latin typeface="+mn-lt"/>
                          <a:ea typeface="+mn-ea"/>
                          <a:cs typeface="+mn-cs"/>
                        </a:rPr>
                        <a:t> Calamiteitenplan (David Koning)</a:t>
                      </a:r>
                    </a:p>
                  </a:txBody>
                  <a:tcPr marL="109671" marR="109671" marT="50800" marB="50800"/>
                </a:tc>
                <a:extLst>
                  <a:ext uri="{0D108BD9-81ED-4DB2-BD59-A6C34878D82A}">
                    <a16:rowId xmlns:a16="http://schemas.microsoft.com/office/drawing/2014/main" xmlns="" val="10004"/>
                  </a:ext>
                </a:extLst>
              </a:tr>
              <a:tr h="419226">
                <a:tc>
                  <a:txBody>
                    <a:bodyPr/>
                    <a:lstStyle/>
                    <a:p>
                      <a:r>
                        <a:rPr lang="nl-NL" sz="1700" noProof="0" dirty="0" smtClean="0"/>
                        <a:t>21:15 – 21:20 uur</a:t>
                      </a:r>
                      <a:endParaRPr lang="nl-NL" sz="1700" noProof="0" dirty="0"/>
                    </a:p>
                  </a:txBody>
                  <a:tcPr marL="109671" marR="109671" marT="50800" marB="50800"/>
                </a:tc>
                <a:tc>
                  <a:txBody>
                    <a:bodyPr/>
                    <a:lstStyle/>
                    <a:p>
                      <a:pPr marL="0" marR="0" lvl="0" indent="0" algn="l" defTabSz="822960" rtl="0" eaLnBrk="1" fontAlgn="auto" latinLnBrk="0" hangingPunct="1">
                        <a:lnSpc>
                          <a:spcPct val="100000"/>
                        </a:lnSpc>
                        <a:spcBef>
                          <a:spcPts val="0"/>
                        </a:spcBef>
                        <a:spcAft>
                          <a:spcPts val="0"/>
                        </a:spcAft>
                        <a:buClrTx/>
                        <a:buSzTx/>
                        <a:buFontTx/>
                        <a:buNone/>
                        <a:tabLst/>
                        <a:defRPr/>
                      </a:pPr>
                      <a:r>
                        <a:rPr lang="nl-NL" sz="1800" kern="1200" baseline="0" dirty="0" smtClean="0">
                          <a:solidFill>
                            <a:schemeClr val="lt1"/>
                          </a:solidFill>
                          <a:effectLst/>
                          <a:latin typeface="+mn-lt"/>
                          <a:ea typeface="+mn-ea"/>
                          <a:cs typeface="+mn-cs"/>
                        </a:rPr>
                        <a:t>Pauze</a:t>
                      </a:r>
                    </a:p>
                  </a:txBody>
                  <a:tcPr marL="109671" marR="109671" marT="50800" marB="50800"/>
                </a:tc>
              </a:tr>
            </a:tbl>
          </a:graphicData>
        </a:graphic>
      </p:graphicFrame>
    </p:spTree>
    <p:extLst>
      <p:ext uri="{BB962C8B-B14F-4D97-AF65-F5344CB8AC3E}">
        <p14:creationId xmlns:p14="http://schemas.microsoft.com/office/powerpoint/2010/main" val="163250959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el 10">
            <a:extLst>
              <a:ext uri="{FF2B5EF4-FFF2-40B4-BE49-F238E27FC236}">
                <a16:creationId xmlns:a16="http://schemas.microsoft.com/office/drawing/2014/main" xmlns="" id="{2E1DACA2-2515-D328-0228-79A84C21BC6F}"/>
              </a:ext>
            </a:extLst>
          </p:cNvPr>
          <p:cNvSpPr>
            <a:spLocks noGrp="1"/>
          </p:cNvSpPr>
          <p:nvPr>
            <p:ph type="ctrTitle"/>
          </p:nvPr>
        </p:nvSpPr>
        <p:spPr>
          <a:xfrm>
            <a:off x="1270000" y="2220719"/>
            <a:ext cx="7620000" cy="1273561"/>
          </a:xfrm>
        </p:spPr>
        <p:txBody>
          <a:bodyPr>
            <a:normAutofit/>
          </a:bodyPr>
          <a:lstStyle/>
          <a:p>
            <a:r>
              <a:rPr lang="nl-NL" dirty="0"/>
              <a:t>Bezoek aan de gemeente in Albanië te </a:t>
            </a:r>
            <a:r>
              <a:rPr lang="nl-NL" dirty="0" err="1"/>
              <a:t>Pogradeç</a:t>
            </a:r>
            <a:endParaRPr lang="nl-NL" b="1" dirty="0"/>
          </a:p>
        </p:txBody>
      </p:sp>
      <p:sp>
        <p:nvSpPr>
          <p:cNvPr id="3" name="Tekstvak 2">
            <a:extLst>
              <a:ext uri="{FF2B5EF4-FFF2-40B4-BE49-F238E27FC236}">
                <a16:creationId xmlns:a16="http://schemas.microsoft.com/office/drawing/2014/main" xmlns="" id="{74E8B780-99BA-518B-13DA-C9034A9CC3EE}"/>
              </a:ext>
            </a:extLst>
          </p:cNvPr>
          <p:cNvSpPr txBox="1"/>
          <p:nvPr/>
        </p:nvSpPr>
        <p:spPr>
          <a:xfrm>
            <a:off x="323140" y="5110269"/>
            <a:ext cx="5097380" cy="400110"/>
          </a:xfrm>
          <a:prstGeom prst="rect">
            <a:avLst/>
          </a:prstGeom>
          <a:noFill/>
        </p:spPr>
        <p:txBody>
          <a:bodyPr wrap="square">
            <a:spAutoFit/>
          </a:bodyPr>
          <a:lstStyle/>
          <a:p>
            <a:r>
              <a:rPr lang="nl-NL" sz="2000" dirty="0">
                <a:solidFill>
                  <a:srgbClr val="FFFFFF"/>
                </a:solidFill>
              </a:rPr>
              <a:t>Jezus vinden, volgen, verkondigen</a:t>
            </a:r>
          </a:p>
        </p:txBody>
      </p:sp>
    </p:spTree>
    <p:extLst>
      <p:ext uri="{BB962C8B-B14F-4D97-AF65-F5344CB8AC3E}">
        <p14:creationId xmlns:p14="http://schemas.microsoft.com/office/powerpoint/2010/main" val="119769217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 xmlns:a16="http://schemas.microsoft.com/office/drawing/2014/main" id="{31963E71-60A4-6149-ABD2-ECE5AAC29833}"/>
              </a:ext>
            </a:extLst>
          </p:cNvPr>
          <p:cNvSpPr>
            <a:spLocks noGrp="1"/>
          </p:cNvSpPr>
          <p:nvPr>
            <p:ph type="title"/>
          </p:nvPr>
        </p:nvSpPr>
        <p:spPr/>
        <p:txBody>
          <a:bodyPr/>
          <a:lstStyle/>
          <a:p>
            <a:endParaRPr lang="nl-NL"/>
          </a:p>
        </p:txBody>
      </p:sp>
      <p:pic>
        <p:nvPicPr>
          <p:cNvPr id="5" name="Tijdelijke aanduiding voor inhoud 4">
            <a:extLst>
              <a:ext uri="{FF2B5EF4-FFF2-40B4-BE49-F238E27FC236}">
                <a16:creationId xmlns="" xmlns:a16="http://schemas.microsoft.com/office/drawing/2014/main" id="{8D08EFB5-3135-7243-A682-A53F04CAA0E8}"/>
              </a:ext>
            </a:extLst>
          </p:cNvPr>
          <p:cNvPicPr>
            <a:picLocks noGrp="1" noChangeAspect="1"/>
          </p:cNvPicPr>
          <p:nvPr>
            <p:ph idx="1"/>
          </p:nvPr>
        </p:nvPicPr>
        <p:blipFill>
          <a:blip r:embed="rId2"/>
          <a:stretch>
            <a:fillRect/>
          </a:stretch>
        </p:blipFill>
        <p:spPr>
          <a:xfrm>
            <a:off x="-1" y="-95258"/>
            <a:ext cx="10342958" cy="5810258"/>
          </a:xfrm>
        </p:spPr>
      </p:pic>
    </p:spTree>
    <p:extLst>
      <p:ext uri="{BB962C8B-B14F-4D97-AF65-F5344CB8AC3E}">
        <p14:creationId xmlns:p14="http://schemas.microsoft.com/office/powerpoint/2010/main" val="250132695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 xmlns:a16="http://schemas.microsoft.com/office/drawing/2014/main" id="{B6AE60A2-EF66-D147-98FD-12FAED8D8834}"/>
              </a:ext>
            </a:extLst>
          </p:cNvPr>
          <p:cNvSpPr>
            <a:spLocks noGrp="1"/>
          </p:cNvSpPr>
          <p:nvPr>
            <p:ph type="title"/>
          </p:nvPr>
        </p:nvSpPr>
        <p:spPr/>
        <p:txBody>
          <a:bodyPr/>
          <a:lstStyle/>
          <a:p>
            <a:endParaRPr lang="nl-NL"/>
          </a:p>
        </p:txBody>
      </p:sp>
      <p:pic>
        <p:nvPicPr>
          <p:cNvPr id="5" name="Tijdelijke aanduiding voor inhoud 4">
            <a:extLst>
              <a:ext uri="{FF2B5EF4-FFF2-40B4-BE49-F238E27FC236}">
                <a16:creationId xmlns="" xmlns:a16="http://schemas.microsoft.com/office/drawing/2014/main" id="{A9141D59-ABAC-6C4A-A768-63BF1A774381}"/>
              </a:ext>
            </a:extLst>
          </p:cNvPr>
          <p:cNvPicPr>
            <a:picLocks noGrp="1" noChangeAspect="1"/>
          </p:cNvPicPr>
          <p:nvPr>
            <p:ph idx="1"/>
          </p:nvPr>
        </p:nvPicPr>
        <p:blipFill>
          <a:blip r:embed="rId2"/>
          <a:stretch>
            <a:fillRect/>
          </a:stretch>
        </p:blipFill>
        <p:spPr>
          <a:xfrm>
            <a:off x="-35474" y="-132908"/>
            <a:ext cx="10409980" cy="5847908"/>
          </a:xfrm>
        </p:spPr>
      </p:pic>
    </p:spTree>
    <p:extLst>
      <p:ext uri="{BB962C8B-B14F-4D97-AF65-F5344CB8AC3E}">
        <p14:creationId xmlns:p14="http://schemas.microsoft.com/office/powerpoint/2010/main" val="242036834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p:cNvSpPr/>
          <p:nvPr/>
        </p:nvSpPr>
        <p:spPr>
          <a:xfrm>
            <a:off x="0" y="0"/>
            <a:ext cx="10160000" cy="5715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3" name="Afbeelding 2">
            <a:extLst>
              <a:ext uri="{FF2B5EF4-FFF2-40B4-BE49-F238E27FC236}">
                <a16:creationId xmlns="" xmlns:a16="http://schemas.microsoft.com/office/drawing/2014/main" id="{A4D5EDC2-E44B-5149-93B9-F7DA48A8FEDD}"/>
              </a:ext>
            </a:extLst>
          </p:cNvPr>
          <p:cNvPicPr>
            <a:picLocks noChangeAspect="1"/>
          </p:cNvPicPr>
          <p:nvPr/>
        </p:nvPicPr>
        <p:blipFill>
          <a:blip r:embed="rId2"/>
          <a:stretch>
            <a:fillRect/>
          </a:stretch>
        </p:blipFill>
        <p:spPr>
          <a:xfrm>
            <a:off x="3153834" y="0"/>
            <a:ext cx="3852333" cy="5715000"/>
          </a:xfrm>
          <a:prstGeom prst="rect">
            <a:avLst/>
          </a:prstGeom>
        </p:spPr>
      </p:pic>
    </p:spTree>
    <p:extLst>
      <p:ext uri="{BB962C8B-B14F-4D97-AF65-F5344CB8AC3E}">
        <p14:creationId xmlns:p14="http://schemas.microsoft.com/office/powerpoint/2010/main" val="277359111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 xmlns:a16="http://schemas.microsoft.com/office/drawing/2014/main" id="{1B85F038-D47D-6040-9448-5665D6ECCE04}"/>
              </a:ext>
            </a:extLst>
          </p:cNvPr>
          <p:cNvPicPr>
            <a:picLocks noChangeAspect="1"/>
          </p:cNvPicPr>
          <p:nvPr/>
        </p:nvPicPr>
        <p:blipFill>
          <a:blip r:embed="rId2"/>
          <a:stretch>
            <a:fillRect/>
          </a:stretch>
        </p:blipFill>
        <p:spPr>
          <a:xfrm>
            <a:off x="0" y="3761"/>
            <a:ext cx="10160000" cy="5707478"/>
          </a:xfrm>
          <a:prstGeom prst="rect">
            <a:avLst/>
          </a:prstGeom>
        </p:spPr>
      </p:pic>
    </p:spTree>
    <p:extLst>
      <p:ext uri="{BB962C8B-B14F-4D97-AF65-F5344CB8AC3E}">
        <p14:creationId xmlns:p14="http://schemas.microsoft.com/office/powerpoint/2010/main" val="27003254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hoek 3"/>
          <p:cNvSpPr/>
          <p:nvPr/>
        </p:nvSpPr>
        <p:spPr>
          <a:xfrm>
            <a:off x="0" y="0"/>
            <a:ext cx="10160000" cy="5715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3" name="Afbeelding 2">
            <a:extLst>
              <a:ext uri="{FF2B5EF4-FFF2-40B4-BE49-F238E27FC236}">
                <a16:creationId xmlns="" xmlns:a16="http://schemas.microsoft.com/office/drawing/2014/main" id="{8831D259-0D51-1F49-A607-AB4E23699347}"/>
              </a:ext>
            </a:extLst>
          </p:cNvPr>
          <p:cNvPicPr>
            <a:picLocks noChangeAspect="1"/>
          </p:cNvPicPr>
          <p:nvPr/>
        </p:nvPicPr>
        <p:blipFill>
          <a:blip r:embed="rId2"/>
          <a:stretch>
            <a:fillRect/>
          </a:stretch>
        </p:blipFill>
        <p:spPr>
          <a:xfrm>
            <a:off x="1488283" y="0"/>
            <a:ext cx="7619999" cy="5715000"/>
          </a:xfrm>
          <a:prstGeom prst="rect">
            <a:avLst/>
          </a:prstGeom>
        </p:spPr>
      </p:pic>
    </p:spTree>
    <p:extLst>
      <p:ext uri="{BB962C8B-B14F-4D97-AF65-F5344CB8AC3E}">
        <p14:creationId xmlns:p14="http://schemas.microsoft.com/office/powerpoint/2010/main" val="255406932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 xmlns:a16="http://schemas.microsoft.com/office/drawing/2014/main" id="{3DA8BE4B-4860-AC40-8179-33203139A941}"/>
              </a:ext>
            </a:extLst>
          </p:cNvPr>
          <p:cNvSpPr>
            <a:spLocks noGrp="1"/>
          </p:cNvSpPr>
          <p:nvPr>
            <p:ph type="title"/>
          </p:nvPr>
        </p:nvSpPr>
        <p:spPr/>
        <p:txBody>
          <a:bodyPr/>
          <a:lstStyle/>
          <a:p>
            <a:endParaRPr lang="nl-NL"/>
          </a:p>
        </p:txBody>
      </p:sp>
      <p:pic>
        <p:nvPicPr>
          <p:cNvPr id="5" name="Tijdelijke aanduiding voor inhoud 4">
            <a:extLst>
              <a:ext uri="{FF2B5EF4-FFF2-40B4-BE49-F238E27FC236}">
                <a16:creationId xmlns="" xmlns:a16="http://schemas.microsoft.com/office/drawing/2014/main" id="{D0A578DC-68A4-9F4A-9684-D070D0D80005}"/>
              </a:ext>
            </a:extLst>
          </p:cNvPr>
          <p:cNvPicPr>
            <a:picLocks noGrp="1" noChangeAspect="1"/>
          </p:cNvPicPr>
          <p:nvPr>
            <p:ph idx="1"/>
          </p:nvPr>
        </p:nvPicPr>
        <p:blipFill>
          <a:blip r:embed="rId2"/>
          <a:stretch>
            <a:fillRect/>
          </a:stretch>
        </p:blipFill>
        <p:spPr>
          <a:xfrm>
            <a:off x="1" y="-1"/>
            <a:ext cx="10323214" cy="5799166"/>
          </a:xfrm>
        </p:spPr>
      </p:pic>
    </p:spTree>
    <p:extLst>
      <p:ext uri="{BB962C8B-B14F-4D97-AF65-F5344CB8AC3E}">
        <p14:creationId xmlns:p14="http://schemas.microsoft.com/office/powerpoint/2010/main" val="407383036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p:txBody>
          <a:bodyPr/>
          <a:lstStyle/>
          <a:p>
            <a:r>
              <a:rPr lang="nl-NL" dirty="0" smtClean="0"/>
              <a:t>Gemeentevergadering</a:t>
            </a:r>
            <a:br>
              <a:rPr lang="nl-NL" dirty="0" smtClean="0"/>
            </a:br>
            <a:r>
              <a:rPr lang="nl-NL" dirty="0" smtClean="0"/>
              <a:t>5 november 2025</a:t>
            </a:r>
            <a:endParaRPr lang="nl-NL" dirty="0"/>
          </a:p>
        </p:txBody>
      </p:sp>
    </p:spTree>
    <p:extLst>
      <p:ext uri="{BB962C8B-B14F-4D97-AF65-F5344CB8AC3E}">
        <p14:creationId xmlns:p14="http://schemas.microsoft.com/office/powerpoint/2010/main" val="74120953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hoek 3"/>
          <p:cNvSpPr/>
          <p:nvPr/>
        </p:nvSpPr>
        <p:spPr>
          <a:xfrm>
            <a:off x="0" y="0"/>
            <a:ext cx="10160000" cy="5715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a:extLst>
              <a:ext uri="{FF2B5EF4-FFF2-40B4-BE49-F238E27FC236}">
                <a16:creationId xmlns="" xmlns:a16="http://schemas.microsoft.com/office/drawing/2014/main" id="{03853B2E-05B4-224C-8C87-6B314F505AEB}"/>
              </a:ext>
            </a:extLst>
          </p:cNvPr>
          <p:cNvSpPr>
            <a:spLocks noGrp="1"/>
          </p:cNvSpPr>
          <p:nvPr>
            <p:ph type="title"/>
          </p:nvPr>
        </p:nvSpPr>
        <p:spPr/>
        <p:txBody>
          <a:bodyPr/>
          <a:lstStyle/>
          <a:p>
            <a:endParaRPr lang="nl-NL"/>
          </a:p>
        </p:txBody>
      </p:sp>
      <p:pic>
        <p:nvPicPr>
          <p:cNvPr id="9" name="Tijdelijke aanduiding voor inhoud 8">
            <a:extLst>
              <a:ext uri="{FF2B5EF4-FFF2-40B4-BE49-F238E27FC236}">
                <a16:creationId xmlns="" xmlns:a16="http://schemas.microsoft.com/office/drawing/2014/main" id="{C356F046-FB97-CD4B-97D8-DC855D12071B}"/>
              </a:ext>
            </a:extLst>
          </p:cNvPr>
          <p:cNvPicPr>
            <a:picLocks noGrp="1" noChangeAspect="1"/>
          </p:cNvPicPr>
          <p:nvPr>
            <p:ph idx="1"/>
          </p:nvPr>
        </p:nvPicPr>
        <p:blipFill>
          <a:blip r:embed="rId2"/>
          <a:stretch>
            <a:fillRect/>
          </a:stretch>
        </p:blipFill>
        <p:spPr>
          <a:xfrm>
            <a:off x="1389709" y="617295"/>
            <a:ext cx="6310108" cy="4732581"/>
          </a:xfrm>
          <a:prstGeom prst="rect">
            <a:avLst/>
          </a:prstGeom>
          <a:scene3d>
            <a:camera prst="orthographicFront">
              <a:rot lat="0" lon="20400000" rev="16200000"/>
            </a:camera>
            <a:lightRig rig="threePt" dir="t"/>
          </a:scene3d>
        </p:spPr>
      </p:pic>
    </p:spTree>
    <p:extLst>
      <p:ext uri="{BB962C8B-B14F-4D97-AF65-F5344CB8AC3E}">
        <p14:creationId xmlns:p14="http://schemas.microsoft.com/office/powerpoint/2010/main" val="218367806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hoek 3"/>
          <p:cNvSpPr/>
          <p:nvPr/>
        </p:nvSpPr>
        <p:spPr>
          <a:xfrm>
            <a:off x="0" y="0"/>
            <a:ext cx="10160000" cy="5715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3" name="Afbeelding 2">
            <a:extLst>
              <a:ext uri="{FF2B5EF4-FFF2-40B4-BE49-F238E27FC236}">
                <a16:creationId xmlns="" xmlns:a16="http://schemas.microsoft.com/office/drawing/2014/main" id="{E76B7099-1843-B946-BF81-38777DDC317B}"/>
              </a:ext>
            </a:extLst>
          </p:cNvPr>
          <p:cNvPicPr>
            <a:picLocks noChangeAspect="1"/>
          </p:cNvPicPr>
          <p:nvPr/>
        </p:nvPicPr>
        <p:blipFill>
          <a:blip r:embed="rId2"/>
          <a:stretch>
            <a:fillRect/>
          </a:stretch>
        </p:blipFill>
        <p:spPr>
          <a:xfrm>
            <a:off x="1270000" y="0"/>
            <a:ext cx="7620000" cy="5715000"/>
          </a:xfrm>
          <a:prstGeom prst="rect">
            <a:avLst/>
          </a:prstGeom>
        </p:spPr>
      </p:pic>
    </p:spTree>
    <p:extLst>
      <p:ext uri="{BB962C8B-B14F-4D97-AF65-F5344CB8AC3E}">
        <p14:creationId xmlns:p14="http://schemas.microsoft.com/office/powerpoint/2010/main" val="150358859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hoek 3"/>
          <p:cNvSpPr/>
          <p:nvPr/>
        </p:nvSpPr>
        <p:spPr>
          <a:xfrm>
            <a:off x="0" y="0"/>
            <a:ext cx="10160000" cy="5715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3" name="Afbeelding 2">
            <a:extLst>
              <a:ext uri="{FF2B5EF4-FFF2-40B4-BE49-F238E27FC236}">
                <a16:creationId xmlns="" xmlns:a16="http://schemas.microsoft.com/office/drawing/2014/main" id="{8B2BB8CD-9888-EA4C-8620-A381322EF80B}"/>
              </a:ext>
            </a:extLst>
          </p:cNvPr>
          <p:cNvPicPr>
            <a:picLocks noChangeAspect="1"/>
          </p:cNvPicPr>
          <p:nvPr/>
        </p:nvPicPr>
        <p:blipFill>
          <a:blip r:embed="rId2"/>
          <a:stretch>
            <a:fillRect/>
          </a:stretch>
        </p:blipFill>
        <p:spPr>
          <a:xfrm>
            <a:off x="1274955" y="0"/>
            <a:ext cx="7610091" cy="5715000"/>
          </a:xfrm>
          <a:prstGeom prst="rect">
            <a:avLst/>
          </a:prstGeom>
        </p:spPr>
      </p:pic>
    </p:spTree>
    <p:extLst>
      <p:ext uri="{BB962C8B-B14F-4D97-AF65-F5344CB8AC3E}">
        <p14:creationId xmlns:p14="http://schemas.microsoft.com/office/powerpoint/2010/main" val="73381779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 xmlns:a16="http://schemas.microsoft.com/office/drawing/2014/main" id="{0A820C01-CADF-514B-A4A1-07F16FAFABA5}"/>
              </a:ext>
            </a:extLst>
          </p:cNvPr>
          <p:cNvSpPr>
            <a:spLocks noGrp="1"/>
          </p:cNvSpPr>
          <p:nvPr>
            <p:ph type="title"/>
          </p:nvPr>
        </p:nvSpPr>
        <p:spPr/>
        <p:txBody>
          <a:bodyPr/>
          <a:lstStyle/>
          <a:p>
            <a:endParaRPr lang="nl-NL"/>
          </a:p>
        </p:txBody>
      </p:sp>
      <p:pic>
        <p:nvPicPr>
          <p:cNvPr id="5" name="Tijdelijke aanduiding voor inhoud 4">
            <a:extLst>
              <a:ext uri="{FF2B5EF4-FFF2-40B4-BE49-F238E27FC236}">
                <a16:creationId xmlns="" xmlns:a16="http://schemas.microsoft.com/office/drawing/2014/main" id="{C24BFD0B-11B6-3F41-A995-24A21A609CAC}"/>
              </a:ext>
            </a:extLst>
          </p:cNvPr>
          <p:cNvPicPr>
            <a:picLocks noGrp="1" noChangeAspect="1"/>
          </p:cNvPicPr>
          <p:nvPr>
            <p:ph idx="1"/>
          </p:nvPr>
        </p:nvPicPr>
        <p:blipFill>
          <a:blip r:embed="rId2"/>
          <a:stretch>
            <a:fillRect/>
          </a:stretch>
        </p:blipFill>
        <p:spPr>
          <a:xfrm>
            <a:off x="0" y="0"/>
            <a:ext cx="10501313" cy="6522066"/>
          </a:xfrm>
        </p:spPr>
      </p:pic>
    </p:spTree>
    <p:extLst>
      <p:ext uri="{BB962C8B-B14F-4D97-AF65-F5344CB8AC3E}">
        <p14:creationId xmlns:p14="http://schemas.microsoft.com/office/powerpoint/2010/main" val="146464233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hoek 3"/>
          <p:cNvSpPr/>
          <p:nvPr/>
        </p:nvSpPr>
        <p:spPr>
          <a:xfrm>
            <a:off x="0" y="0"/>
            <a:ext cx="10160000" cy="5715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a:extLst>
              <a:ext uri="{FF2B5EF4-FFF2-40B4-BE49-F238E27FC236}">
                <a16:creationId xmlns="" xmlns:a16="http://schemas.microsoft.com/office/drawing/2014/main" id="{FBFBF86F-1279-AB4D-B26E-1A134BF3130A}"/>
              </a:ext>
            </a:extLst>
          </p:cNvPr>
          <p:cNvSpPr>
            <a:spLocks noGrp="1"/>
          </p:cNvSpPr>
          <p:nvPr>
            <p:ph type="title"/>
          </p:nvPr>
        </p:nvSpPr>
        <p:spPr/>
        <p:txBody>
          <a:bodyPr/>
          <a:lstStyle/>
          <a:p>
            <a:endParaRPr lang="nl-NL" dirty="0"/>
          </a:p>
        </p:txBody>
      </p:sp>
      <p:pic>
        <p:nvPicPr>
          <p:cNvPr id="5" name="Tijdelijke aanduiding voor inhoud 4">
            <a:extLst>
              <a:ext uri="{FF2B5EF4-FFF2-40B4-BE49-F238E27FC236}">
                <a16:creationId xmlns="" xmlns:a16="http://schemas.microsoft.com/office/drawing/2014/main" id="{E4E95F2A-821F-454A-8255-BECBCC7C916F}"/>
              </a:ext>
            </a:extLst>
          </p:cNvPr>
          <p:cNvPicPr>
            <a:picLocks noGrp="1" noChangeAspect="1"/>
          </p:cNvPicPr>
          <p:nvPr>
            <p:ph idx="1"/>
          </p:nvPr>
        </p:nvPicPr>
        <p:blipFill>
          <a:blip r:embed="rId2"/>
          <a:stretch>
            <a:fillRect/>
          </a:stretch>
        </p:blipFill>
        <p:spPr>
          <a:xfrm>
            <a:off x="1035290" y="1"/>
            <a:ext cx="7850371" cy="5718979"/>
          </a:xfrm>
          <a:solidFill>
            <a:schemeClr val="accent1">
              <a:lumMod val="20000"/>
              <a:lumOff val="80000"/>
            </a:schemeClr>
          </a:solidFill>
          <a:ln>
            <a:solidFill>
              <a:schemeClr val="accent1">
                <a:lumMod val="20000"/>
                <a:lumOff val="80000"/>
              </a:schemeClr>
            </a:solidFill>
          </a:ln>
        </p:spPr>
      </p:pic>
    </p:spTree>
    <p:extLst>
      <p:ext uri="{BB962C8B-B14F-4D97-AF65-F5344CB8AC3E}">
        <p14:creationId xmlns:p14="http://schemas.microsoft.com/office/powerpoint/2010/main" val="152563525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hoek 3"/>
          <p:cNvSpPr/>
          <p:nvPr/>
        </p:nvSpPr>
        <p:spPr>
          <a:xfrm>
            <a:off x="0" y="0"/>
            <a:ext cx="10160000" cy="5715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3" name="Afbeelding 2">
            <a:extLst>
              <a:ext uri="{FF2B5EF4-FFF2-40B4-BE49-F238E27FC236}">
                <a16:creationId xmlns="" xmlns:a16="http://schemas.microsoft.com/office/drawing/2014/main" id="{4D20F7BA-BBA5-DC47-87E2-EACD087E99B7}"/>
              </a:ext>
            </a:extLst>
          </p:cNvPr>
          <p:cNvPicPr>
            <a:picLocks noChangeAspect="1"/>
          </p:cNvPicPr>
          <p:nvPr/>
        </p:nvPicPr>
        <p:blipFill>
          <a:blip r:embed="rId2"/>
          <a:stretch>
            <a:fillRect/>
          </a:stretch>
        </p:blipFill>
        <p:spPr>
          <a:xfrm>
            <a:off x="1083929" y="0"/>
            <a:ext cx="7620000" cy="5839047"/>
          </a:xfrm>
          <a:prstGeom prst="rect">
            <a:avLst/>
          </a:prstGeom>
        </p:spPr>
      </p:pic>
    </p:spTree>
    <p:extLst>
      <p:ext uri="{BB962C8B-B14F-4D97-AF65-F5344CB8AC3E}">
        <p14:creationId xmlns:p14="http://schemas.microsoft.com/office/powerpoint/2010/main" val="30334038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 xmlns:a16="http://schemas.microsoft.com/office/drawing/2014/main" id="{0F6E7F91-3222-7E43-81C8-D479EAF17E61}"/>
              </a:ext>
            </a:extLst>
          </p:cNvPr>
          <p:cNvPicPr>
            <a:picLocks noChangeAspect="1"/>
          </p:cNvPicPr>
          <p:nvPr/>
        </p:nvPicPr>
        <p:blipFill>
          <a:blip r:embed="rId2"/>
          <a:stretch>
            <a:fillRect/>
          </a:stretch>
        </p:blipFill>
        <p:spPr>
          <a:xfrm>
            <a:off x="-6694" y="0"/>
            <a:ext cx="10173388" cy="5715000"/>
          </a:xfrm>
          <a:prstGeom prst="rect">
            <a:avLst/>
          </a:prstGeom>
        </p:spPr>
      </p:pic>
    </p:spTree>
    <p:extLst>
      <p:ext uri="{BB962C8B-B14F-4D97-AF65-F5344CB8AC3E}">
        <p14:creationId xmlns:p14="http://schemas.microsoft.com/office/powerpoint/2010/main" val="218097961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hoek 3"/>
          <p:cNvSpPr/>
          <p:nvPr/>
        </p:nvSpPr>
        <p:spPr>
          <a:xfrm>
            <a:off x="0" y="0"/>
            <a:ext cx="10160000" cy="5715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3" name="Afbeelding 2">
            <a:extLst>
              <a:ext uri="{FF2B5EF4-FFF2-40B4-BE49-F238E27FC236}">
                <a16:creationId xmlns="" xmlns:a16="http://schemas.microsoft.com/office/drawing/2014/main" id="{2058A9C4-1110-B047-A182-A0B400647B0A}"/>
              </a:ext>
            </a:extLst>
          </p:cNvPr>
          <p:cNvPicPr>
            <a:picLocks noChangeAspect="1"/>
          </p:cNvPicPr>
          <p:nvPr/>
        </p:nvPicPr>
        <p:blipFill>
          <a:blip r:embed="rId2"/>
          <a:stretch>
            <a:fillRect/>
          </a:stretch>
        </p:blipFill>
        <p:spPr>
          <a:xfrm>
            <a:off x="1270000" y="0"/>
            <a:ext cx="7620000" cy="5715000"/>
          </a:xfrm>
          <a:prstGeom prst="rect">
            <a:avLst/>
          </a:prstGeom>
        </p:spPr>
      </p:pic>
    </p:spTree>
    <p:extLst>
      <p:ext uri="{BB962C8B-B14F-4D97-AF65-F5344CB8AC3E}">
        <p14:creationId xmlns:p14="http://schemas.microsoft.com/office/powerpoint/2010/main" val="284123952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hoek 3"/>
          <p:cNvSpPr/>
          <p:nvPr/>
        </p:nvSpPr>
        <p:spPr>
          <a:xfrm>
            <a:off x="0" y="0"/>
            <a:ext cx="10160000" cy="5715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3" name="Afbeelding 2">
            <a:extLst>
              <a:ext uri="{FF2B5EF4-FFF2-40B4-BE49-F238E27FC236}">
                <a16:creationId xmlns="" xmlns:a16="http://schemas.microsoft.com/office/drawing/2014/main" id="{1EE92F99-A3F0-F645-8F24-708F14B4070F}"/>
              </a:ext>
            </a:extLst>
          </p:cNvPr>
          <p:cNvPicPr>
            <a:picLocks noChangeAspect="1"/>
          </p:cNvPicPr>
          <p:nvPr/>
        </p:nvPicPr>
        <p:blipFill>
          <a:blip r:embed="rId2"/>
          <a:stretch>
            <a:fillRect/>
          </a:stretch>
        </p:blipFill>
        <p:spPr>
          <a:xfrm>
            <a:off x="1270000" y="0"/>
            <a:ext cx="7620000" cy="5715000"/>
          </a:xfrm>
          <a:prstGeom prst="rect">
            <a:avLst/>
          </a:prstGeom>
        </p:spPr>
      </p:pic>
    </p:spTree>
    <p:extLst>
      <p:ext uri="{BB962C8B-B14F-4D97-AF65-F5344CB8AC3E}">
        <p14:creationId xmlns:p14="http://schemas.microsoft.com/office/powerpoint/2010/main" val="165773690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hoek 3"/>
          <p:cNvSpPr/>
          <p:nvPr/>
        </p:nvSpPr>
        <p:spPr>
          <a:xfrm>
            <a:off x="0" y="0"/>
            <a:ext cx="10160000" cy="5715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3" name="Afbeelding 2">
            <a:extLst>
              <a:ext uri="{FF2B5EF4-FFF2-40B4-BE49-F238E27FC236}">
                <a16:creationId xmlns="" xmlns:a16="http://schemas.microsoft.com/office/drawing/2014/main" id="{97BBBF12-879B-8E45-8940-62D7D14C77F1}"/>
              </a:ext>
            </a:extLst>
          </p:cNvPr>
          <p:cNvPicPr>
            <a:picLocks noChangeAspect="1"/>
          </p:cNvPicPr>
          <p:nvPr/>
        </p:nvPicPr>
        <p:blipFill>
          <a:blip r:embed="rId2"/>
          <a:stretch>
            <a:fillRect/>
          </a:stretch>
        </p:blipFill>
        <p:spPr>
          <a:xfrm>
            <a:off x="1270000" y="0"/>
            <a:ext cx="7620000" cy="5715000"/>
          </a:xfrm>
          <a:prstGeom prst="rect">
            <a:avLst/>
          </a:prstGeom>
        </p:spPr>
      </p:pic>
    </p:spTree>
    <p:extLst>
      <p:ext uri="{BB962C8B-B14F-4D97-AF65-F5344CB8AC3E}">
        <p14:creationId xmlns:p14="http://schemas.microsoft.com/office/powerpoint/2010/main" val="289765547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4C54859E-1F86-454A-BA31-7F4A955C80AB}"/>
              </a:ext>
            </a:extLst>
          </p:cNvPr>
          <p:cNvSpPr>
            <a:spLocks noGrp="1"/>
          </p:cNvSpPr>
          <p:nvPr>
            <p:ph type="title"/>
          </p:nvPr>
        </p:nvSpPr>
        <p:spPr/>
        <p:txBody>
          <a:bodyPr/>
          <a:lstStyle/>
          <a:p>
            <a:endParaRPr lang="nl-NL"/>
          </a:p>
        </p:txBody>
      </p:sp>
      <p:pic>
        <p:nvPicPr>
          <p:cNvPr id="5" name="Tijdelijke aanduiding voor inhoud 4">
            <a:extLst>
              <a:ext uri="{FF2B5EF4-FFF2-40B4-BE49-F238E27FC236}">
                <a16:creationId xmlns:a16="http://schemas.microsoft.com/office/drawing/2014/main" xmlns="" id="{D48857D4-E74C-9044-8F1A-7B33C0169806}"/>
              </a:ext>
            </a:extLst>
          </p:cNvPr>
          <p:cNvPicPr>
            <a:picLocks noGrp="1" noChangeAspect="1"/>
          </p:cNvPicPr>
          <p:nvPr>
            <p:ph idx="10"/>
          </p:nvPr>
        </p:nvPicPr>
        <p:blipFill>
          <a:blip r:embed="rId2">
            <a:extLst>
              <a:ext uri="{28A0092B-C50C-407E-A947-70E740481C1C}">
                <a14:useLocalDpi xmlns:a14="http://schemas.microsoft.com/office/drawing/2010/main" val="0"/>
              </a:ext>
            </a:extLst>
          </a:blip>
          <a:stretch>
            <a:fillRect/>
          </a:stretch>
        </p:blipFill>
        <p:spPr>
          <a:xfrm>
            <a:off x="1" y="-61145"/>
            <a:ext cx="10258790" cy="5776145"/>
          </a:xfrm>
        </p:spPr>
      </p:pic>
    </p:spTree>
    <p:extLst>
      <p:ext uri="{BB962C8B-B14F-4D97-AF65-F5344CB8AC3E}">
        <p14:creationId xmlns:p14="http://schemas.microsoft.com/office/powerpoint/2010/main" val="323093862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nl-NL" dirty="0"/>
              <a:t>Hoe verder in Albanië</a:t>
            </a:r>
            <a:r>
              <a:rPr lang="nl-NL" dirty="0" smtClean="0"/>
              <a:t>?</a:t>
            </a:r>
            <a:br>
              <a:rPr lang="nl-NL" dirty="0" smtClean="0"/>
            </a:br>
            <a:r>
              <a:rPr lang="nl-NL" sz="1800" dirty="0" smtClean="0"/>
              <a:t>Mogelijkheden:</a:t>
            </a:r>
            <a:endParaRPr lang="nl-NL" dirty="0"/>
          </a:p>
        </p:txBody>
      </p:sp>
      <p:sp>
        <p:nvSpPr>
          <p:cNvPr id="3" name="Tijdelijke aanduiding voor inhoud 2"/>
          <p:cNvSpPr>
            <a:spLocks noGrp="1"/>
          </p:cNvSpPr>
          <p:nvPr>
            <p:ph idx="10"/>
          </p:nvPr>
        </p:nvSpPr>
        <p:spPr/>
        <p:txBody>
          <a:bodyPr>
            <a:normAutofit/>
          </a:bodyPr>
          <a:lstStyle/>
          <a:p>
            <a:pPr marL="457200" indent="-457200">
              <a:buFont typeface="+mj-lt"/>
              <a:buAutoNum type="arabicPeriod"/>
            </a:pPr>
            <a:r>
              <a:rPr lang="nl-NL" sz="2000" dirty="0"/>
              <a:t>We stoppen met onze betrokkenheid bij de gemeente van Jezus Christus in Albanië. We hebben er zeer veel betekend en het is een zegen geweest om zo met de gelovigen in een andere cultuur en land verbonden te zijn</a:t>
            </a:r>
            <a:r>
              <a:rPr lang="nl-NL" sz="2000" dirty="0" smtClean="0"/>
              <a:t>.</a:t>
            </a:r>
            <a:endParaRPr lang="nl-NL" sz="2000" dirty="0"/>
          </a:p>
        </p:txBody>
      </p:sp>
    </p:spTree>
    <p:extLst>
      <p:ext uri="{BB962C8B-B14F-4D97-AF65-F5344CB8AC3E}">
        <p14:creationId xmlns:p14="http://schemas.microsoft.com/office/powerpoint/2010/main" val="219826959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nl-NL" dirty="0"/>
              <a:t>Hoe verder in Albanië</a:t>
            </a:r>
            <a:r>
              <a:rPr lang="nl-NL" dirty="0" smtClean="0"/>
              <a:t>?</a:t>
            </a:r>
            <a:br>
              <a:rPr lang="nl-NL" dirty="0" smtClean="0"/>
            </a:br>
            <a:r>
              <a:rPr lang="nl-NL" sz="1800" dirty="0" smtClean="0"/>
              <a:t>Mogelijkheden:</a:t>
            </a:r>
            <a:endParaRPr lang="nl-NL" dirty="0"/>
          </a:p>
        </p:txBody>
      </p:sp>
      <p:sp>
        <p:nvSpPr>
          <p:cNvPr id="3" name="Tijdelijke aanduiding voor inhoud 2"/>
          <p:cNvSpPr>
            <a:spLocks noGrp="1"/>
          </p:cNvSpPr>
          <p:nvPr>
            <p:ph idx="10"/>
          </p:nvPr>
        </p:nvSpPr>
        <p:spPr/>
        <p:txBody>
          <a:bodyPr/>
          <a:lstStyle/>
          <a:p>
            <a:pPr marL="457200" indent="-457200">
              <a:buFont typeface="+mj-lt"/>
              <a:buAutoNum type="arabicPeriod"/>
            </a:pPr>
            <a:r>
              <a:rPr lang="nl-NL" sz="2000" dirty="0">
                <a:solidFill>
                  <a:schemeClr val="accent6"/>
                </a:solidFill>
              </a:rPr>
              <a:t>We stoppen met onze betrokkenheid bij de gemeente van Jezus Christus in Albanië. We hebben er zeer veel betekend en het is een zegen geweest om zo met de gelovigen in een andere cultuur en land verbonden te zijn</a:t>
            </a:r>
            <a:r>
              <a:rPr lang="nl-NL" sz="2000" dirty="0" smtClean="0">
                <a:solidFill>
                  <a:schemeClr val="accent6"/>
                </a:solidFill>
              </a:rPr>
              <a:t>.</a:t>
            </a:r>
          </a:p>
          <a:p>
            <a:pPr marL="457200" indent="-457200">
              <a:buFont typeface="+mj-lt"/>
              <a:buAutoNum type="arabicPeriod"/>
            </a:pPr>
            <a:r>
              <a:rPr lang="nl-NL" sz="2000" dirty="0"/>
              <a:t>We ondersteunen de gemeente waar we geen relatie noch een geschiedenis mee hebben, die ook geen hulp van ons verwacht omdat ze hulp krijgen en ondersteund worden door Duitse gemeenten. Dit advies willen we dan ook niet geven omdat de gemeente een eigen koers vaart. Er geen hulpvraag ligt noch over hulp gesproken werd. </a:t>
            </a:r>
          </a:p>
          <a:p>
            <a:pPr marL="457200" indent="-457200">
              <a:buFont typeface="+mj-lt"/>
              <a:buAutoNum type="arabicPeriod"/>
            </a:pPr>
            <a:endParaRPr lang="nl-NL" dirty="0"/>
          </a:p>
        </p:txBody>
      </p:sp>
    </p:spTree>
    <p:extLst>
      <p:ext uri="{BB962C8B-B14F-4D97-AF65-F5344CB8AC3E}">
        <p14:creationId xmlns:p14="http://schemas.microsoft.com/office/powerpoint/2010/main" val="168152651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nl-NL" dirty="0"/>
              <a:t>Hoe verder in Albanië</a:t>
            </a:r>
            <a:r>
              <a:rPr lang="nl-NL" dirty="0" smtClean="0"/>
              <a:t>?</a:t>
            </a:r>
            <a:br>
              <a:rPr lang="nl-NL" dirty="0" smtClean="0"/>
            </a:br>
            <a:r>
              <a:rPr lang="nl-NL" sz="1800" dirty="0" smtClean="0"/>
              <a:t>Mogelijkheden:</a:t>
            </a:r>
            <a:endParaRPr lang="nl-NL" dirty="0"/>
          </a:p>
        </p:txBody>
      </p:sp>
      <p:sp>
        <p:nvSpPr>
          <p:cNvPr id="3" name="Tijdelijke aanduiding voor inhoud 2"/>
          <p:cNvSpPr>
            <a:spLocks noGrp="1"/>
          </p:cNvSpPr>
          <p:nvPr>
            <p:ph idx="10"/>
          </p:nvPr>
        </p:nvSpPr>
        <p:spPr/>
        <p:txBody>
          <a:bodyPr/>
          <a:lstStyle/>
          <a:p>
            <a:pPr marL="457200" indent="-457200">
              <a:buFont typeface="+mj-lt"/>
              <a:buAutoNum type="arabicPeriod"/>
            </a:pPr>
            <a:r>
              <a:rPr lang="nl-NL" sz="2000" dirty="0">
                <a:solidFill>
                  <a:schemeClr val="accent6"/>
                </a:solidFill>
              </a:rPr>
              <a:t>We stoppen met onze betrokkenheid bij de gemeente van Jezus Christus in Albanië. We hebben er zeer veel betekend en het is een zegen geweest om zo met de gelovigen in een andere cultuur en land verbonden te zijn</a:t>
            </a:r>
            <a:r>
              <a:rPr lang="nl-NL" sz="2000" dirty="0" smtClean="0">
                <a:solidFill>
                  <a:schemeClr val="accent6"/>
                </a:solidFill>
              </a:rPr>
              <a:t>.</a:t>
            </a:r>
          </a:p>
          <a:p>
            <a:pPr marL="457200" indent="-457200">
              <a:buFont typeface="+mj-lt"/>
              <a:buAutoNum type="arabicPeriod"/>
            </a:pPr>
            <a:r>
              <a:rPr lang="nl-NL" sz="2000" dirty="0">
                <a:solidFill>
                  <a:schemeClr val="accent6"/>
                </a:solidFill>
              </a:rPr>
              <a:t>We ondersteunen de gemeente waar we geen relatie noch een geschiedenis mee hebben, die ook geen hulp van ons verwacht omdat ze hulp krijgen en ondersteund worden door Duitse gemeenten. Dit advies willen we dan ook niet geven omdat de gemeente een eigen koers vaart. Er geen hulpvraag ligt noch over hulp gesproken werd. </a:t>
            </a:r>
            <a:endParaRPr lang="nl-NL" sz="2000" dirty="0" smtClean="0">
              <a:solidFill>
                <a:schemeClr val="accent6"/>
              </a:solidFill>
            </a:endParaRPr>
          </a:p>
          <a:p>
            <a:pPr marL="457200" indent="-457200">
              <a:buFont typeface="+mj-lt"/>
              <a:buAutoNum type="arabicPeriod"/>
            </a:pPr>
            <a:r>
              <a:rPr lang="nl-NL" sz="2000" dirty="0"/>
              <a:t>Zoals altijd vragen </a:t>
            </a:r>
            <a:r>
              <a:rPr lang="nl-NL" sz="2000" dirty="0" err="1"/>
              <a:t>Klajdi</a:t>
            </a:r>
            <a:r>
              <a:rPr lang="nl-NL" sz="2000" dirty="0"/>
              <a:t> en Magda niets en doet zij ook geen voorstel. Zij gaan verder in deze nieuwe richting en financieren het zelf. Hier kunnen we echt het verschil maken door deze bediening te erkennen en te bevestigen door geestelijke en financiële ondersteuning. Dit is ons advies.</a:t>
            </a:r>
          </a:p>
          <a:p>
            <a:pPr marL="0" indent="0">
              <a:buNone/>
            </a:pPr>
            <a:endParaRPr lang="nl-NL" sz="2000" dirty="0" smtClean="0"/>
          </a:p>
          <a:p>
            <a:pPr marL="457200" indent="-457200">
              <a:buFont typeface="+mj-lt"/>
              <a:buAutoNum type="arabicPeriod"/>
            </a:pPr>
            <a:endParaRPr lang="nl-NL" dirty="0"/>
          </a:p>
        </p:txBody>
      </p:sp>
    </p:spTree>
    <p:extLst>
      <p:ext uri="{BB962C8B-B14F-4D97-AF65-F5344CB8AC3E}">
        <p14:creationId xmlns:p14="http://schemas.microsoft.com/office/powerpoint/2010/main" val="267903336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nl-NL" dirty="0" smtClean="0"/>
              <a:t>Agenda (deel 1)</a:t>
            </a:r>
            <a:endParaRPr lang="nl-NL" dirty="0"/>
          </a:p>
        </p:txBody>
      </p:sp>
      <p:graphicFrame>
        <p:nvGraphicFramePr>
          <p:cNvPr id="4" name="Tijdelijke aanduiding voor inhoud 3"/>
          <p:cNvGraphicFramePr>
            <a:graphicFrameLocks noGrp="1"/>
          </p:cNvGraphicFramePr>
          <p:nvPr>
            <p:ph idx="10"/>
            <p:extLst/>
          </p:nvPr>
        </p:nvGraphicFramePr>
        <p:xfrm>
          <a:off x="332471" y="1607664"/>
          <a:ext cx="9520034" cy="2575174"/>
        </p:xfrm>
        <a:graphic>
          <a:graphicData uri="http://schemas.openxmlformats.org/drawingml/2006/table">
            <a:tbl>
              <a:tblPr firstRow="1" bandRow="1">
                <a:tableStyleId>{D113A9D2-9D6B-4929-AA2D-F23B5EE8CBE7}</a:tableStyleId>
              </a:tblPr>
              <a:tblGrid>
                <a:gridCol w="2270384">
                  <a:extLst>
                    <a:ext uri="{9D8B030D-6E8A-4147-A177-3AD203B41FA5}">
                      <a16:colId xmlns:a16="http://schemas.microsoft.com/office/drawing/2014/main" xmlns="" val="20000"/>
                    </a:ext>
                  </a:extLst>
                </a:gridCol>
                <a:gridCol w="7249650">
                  <a:extLst>
                    <a:ext uri="{9D8B030D-6E8A-4147-A177-3AD203B41FA5}">
                      <a16:colId xmlns:a16="http://schemas.microsoft.com/office/drawing/2014/main" xmlns="" val="20001"/>
                    </a:ext>
                  </a:extLst>
                </a:gridCol>
              </a:tblGrid>
              <a:tr h="512067">
                <a:tc>
                  <a:txBody>
                    <a:bodyPr/>
                    <a:lstStyle/>
                    <a:p>
                      <a:r>
                        <a:rPr lang="nl-NL" sz="1700" dirty="0"/>
                        <a:t>Tijd</a:t>
                      </a:r>
                    </a:p>
                  </a:txBody>
                  <a:tcPr marL="109671" marR="109671" marT="50800" marB="50800"/>
                </a:tc>
                <a:tc>
                  <a:txBody>
                    <a:bodyPr/>
                    <a:lstStyle/>
                    <a:p>
                      <a:r>
                        <a:rPr lang="nl-NL" sz="1700" dirty="0"/>
                        <a:t>Onderwerp</a:t>
                      </a:r>
                    </a:p>
                  </a:txBody>
                  <a:tcPr marL="109671" marR="109671" marT="50800" marB="50800"/>
                </a:tc>
                <a:extLst>
                  <a:ext uri="{0D108BD9-81ED-4DB2-BD59-A6C34878D82A}">
                    <a16:rowId xmlns:a16="http://schemas.microsoft.com/office/drawing/2014/main" xmlns="" val="10000"/>
                  </a:ext>
                </a:extLst>
              </a:tr>
              <a:tr h="402229">
                <a:tc>
                  <a:txBody>
                    <a:bodyPr/>
                    <a:lstStyle/>
                    <a:p>
                      <a:r>
                        <a:rPr lang="nl-NL" sz="1700" dirty="0" smtClean="0"/>
                        <a:t>20:00 - 20:10 </a:t>
                      </a:r>
                      <a:r>
                        <a:rPr lang="nl-NL" sz="1700" dirty="0"/>
                        <a:t>uur</a:t>
                      </a:r>
                    </a:p>
                  </a:txBody>
                  <a:tcPr marL="109671" marR="109671" marT="50800" marB="50800"/>
                </a:tc>
                <a:tc>
                  <a:txBody>
                    <a:bodyPr/>
                    <a:lstStyle/>
                    <a:p>
                      <a:r>
                        <a:rPr lang="nl-NL" sz="1700" dirty="0"/>
                        <a:t>Opening met gebed, </a:t>
                      </a:r>
                      <a:r>
                        <a:rPr lang="nl-NL" sz="1700" baseline="0" dirty="0"/>
                        <a:t>notulen </a:t>
                      </a:r>
                      <a:r>
                        <a:rPr lang="nl-NL" sz="1700" baseline="0" dirty="0" smtClean="0"/>
                        <a:t>9 april 2025</a:t>
                      </a:r>
                      <a:endParaRPr lang="nl-NL" sz="1700" dirty="0"/>
                    </a:p>
                  </a:txBody>
                  <a:tcPr marL="109671" marR="109671" marT="50800" marB="50800"/>
                </a:tc>
                <a:extLst>
                  <a:ext uri="{0D108BD9-81ED-4DB2-BD59-A6C34878D82A}">
                    <a16:rowId xmlns:a16="http://schemas.microsoft.com/office/drawing/2014/main" xmlns="" val="10001"/>
                  </a:ext>
                </a:extLst>
              </a:tr>
              <a:tr h="403200">
                <a:tc>
                  <a:txBody>
                    <a:bodyPr/>
                    <a:lstStyle/>
                    <a:p>
                      <a:r>
                        <a:rPr lang="nl-NL" sz="1700" dirty="0" smtClean="0"/>
                        <a:t>20:10 - 20.20 uur</a:t>
                      </a:r>
                      <a:endParaRPr lang="nl-NL" sz="1700" dirty="0"/>
                    </a:p>
                  </a:txBody>
                  <a:tcPr marL="109671" marR="109671" marT="50800" marB="50800"/>
                </a:tc>
                <a:tc>
                  <a:txBody>
                    <a:bodyPr/>
                    <a:lstStyle/>
                    <a:p>
                      <a:pPr marL="0" marR="0" lvl="0" indent="0" algn="l" defTabSz="822960" rtl="0" eaLnBrk="1" fontAlgn="auto" latinLnBrk="0" hangingPunct="1">
                        <a:lnSpc>
                          <a:spcPct val="100000"/>
                        </a:lnSpc>
                        <a:spcBef>
                          <a:spcPts val="0"/>
                        </a:spcBef>
                        <a:spcAft>
                          <a:spcPts val="0"/>
                        </a:spcAft>
                        <a:buClrTx/>
                        <a:buSzTx/>
                        <a:buFontTx/>
                        <a:buNone/>
                        <a:tabLst/>
                        <a:defRPr/>
                      </a:pPr>
                      <a:r>
                        <a:rPr lang="nl-NL" sz="1800" kern="1200" dirty="0" smtClean="0">
                          <a:solidFill>
                            <a:schemeClr val="lt1"/>
                          </a:solidFill>
                          <a:effectLst/>
                          <a:latin typeface="+mn-lt"/>
                          <a:ea typeface="+mn-ea"/>
                          <a:cs typeface="+mn-cs"/>
                        </a:rPr>
                        <a:t>Financieel overzicht t/m</a:t>
                      </a:r>
                      <a:r>
                        <a:rPr lang="nl-NL" sz="1800" kern="1200" baseline="0" dirty="0" smtClean="0">
                          <a:solidFill>
                            <a:schemeClr val="lt1"/>
                          </a:solidFill>
                          <a:effectLst/>
                          <a:latin typeface="+mn-lt"/>
                          <a:ea typeface="+mn-ea"/>
                          <a:cs typeface="+mn-cs"/>
                        </a:rPr>
                        <a:t> 3</a:t>
                      </a:r>
                      <a:r>
                        <a:rPr lang="nl-NL" sz="1800" kern="1200" baseline="30000" dirty="0" smtClean="0">
                          <a:solidFill>
                            <a:schemeClr val="lt1"/>
                          </a:solidFill>
                          <a:effectLst/>
                          <a:latin typeface="+mn-lt"/>
                          <a:ea typeface="+mn-ea"/>
                          <a:cs typeface="+mn-cs"/>
                        </a:rPr>
                        <a:t>e</a:t>
                      </a:r>
                      <a:r>
                        <a:rPr lang="nl-NL" sz="1800" kern="1200" baseline="0" dirty="0" smtClean="0">
                          <a:solidFill>
                            <a:schemeClr val="lt1"/>
                          </a:solidFill>
                          <a:effectLst/>
                          <a:latin typeface="+mn-lt"/>
                          <a:ea typeface="+mn-ea"/>
                          <a:cs typeface="+mn-cs"/>
                        </a:rPr>
                        <a:t> kwartaal 2025 (Ferdinand)</a:t>
                      </a:r>
                      <a:endParaRPr lang="nl-NL" sz="1800" kern="1200" dirty="0">
                        <a:solidFill>
                          <a:schemeClr val="lt1"/>
                        </a:solidFill>
                        <a:effectLst/>
                        <a:latin typeface="+mn-lt"/>
                        <a:ea typeface="+mn-ea"/>
                        <a:cs typeface="+mn-cs"/>
                      </a:endParaRPr>
                    </a:p>
                  </a:txBody>
                  <a:tcPr marL="109671" marR="109671" marT="50800" marB="50800"/>
                </a:tc>
                <a:extLst>
                  <a:ext uri="{0D108BD9-81ED-4DB2-BD59-A6C34878D82A}">
                    <a16:rowId xmlns:a16="http://schemas.microsoft.com/office/drawing/2014/main" xmlns="" val="10003"/>
                  </a:ext>
                </a:extLst>
              </a:tr>
              <a:tr h="419226">
                <a:tc>
                  <a:txBody>
                    <a:bodyPr/>
                    <a:lstStyle/>
                    <a:p>
                      <a:r>
                        <a:rPr lang="nl-NL" sz="1700" noProof="0" dirty="0" smtClean="0"/>
                        <a:t>20.20 - 20.45 uur</a:t>
                      </a:r>
                      <a:endParaRPr lang="nl-NL" sz="1700" noProof="0" dirty="0"/>
                    </a:p>
                  </a:txBody>
                  <a:tcPr marL="109671" marR="109671" marT="50800" marB="50800"/>
                </a:tc>
                <a:tc>
                  <a:txBody>
                    <a:bodyPr/>
                    <a:lstStyle/>
                    <a:p>
                      <a:pPr marL="0" marR="0" lvl="0" indent="0" algn="l" defTabSz="822960" rtl="0" eaLnBrk="1" fontAlgn="auto" latinLnBrk="0" hangingPunct="1">
                        <a:lnSpc>
                          <a:spcPct val="100000"/>
                        </a:lnSpc>
                        <a:spcBef>
                          <a:spcPts val="0"/>
                        </a:spcBef>
                        <a:spcAft>
                          <a:spcPts val="0"/>
                        </a:spcAft>
                        <a:buClrTx/>
                        <a:buSzTx/>
                        <a:buFontTx/>
                        <a:buNone/>
                        <a:tabLst/>
                        <a:defRPr/>
                      </a:pPr>
                      <a:r>
                        <a:rPr lang="nl-NL" sz="1800" kern="1200" dirty="0" smtClean="0">
                          <a:solidFill>
                            <a:schemeClr val="lt1"/>
                          </a:solidFill>
                          <a:effectLst/>
                          <a:latin typeface="+mn-lt"/>
                          <a:ea typeface="+mn-ea"/>
                          <a:cs typeface="+mn-cs"/>
                        </a:rPr>
                        <a:t>Verslag bezoek van Miel en Rietje aan </a:t>
                      </a:r>
                      <a:r>
                        <a:rPr lang="nl-NL" sz="1800" kern="1200" dirty="0" err="1" smtClean="0">
                          <a:solidFill>
                            <a:schemeClr val="lt1"/>
                          </a:solidFill>
                          <a:effectLst/>
                          <a:latin typeface="+mn-lt"/>
                          <a:ea typeface="+mn-ea"/>
                          <a:cs typeface="+mn-cs"/>
                        </a:rPr>
                        <a:t>Klajdi</a:t>
                      </a:r>
                      <a:r>
                        <a:rPr lang="nl-NL" sz="1800" kern="1200" dirty="0" smtClean="0">
                          <a:solidFill>
                            <a:schemeClr val="lt1"/>
                          </a:solidFill>
                          <a:effectLst/>
                          <a:latin typeface="+mn-lt"/>
                          <a:ea typeface="+mn-ea"/>
                          <a:cs typeface="+mn-cs"/>
                        </a:rPr>
                        <a:t> en Magda in Albanië</a:t>
                      </a:r>
                      <a:endParaRPr lang="nl-NL" sz="1800" kern="1200" dirty="0">
                        <a:solidFill>
                          <a:schemeClr val="lt1"/>
                        </a:solidFill>
                        <a:effectLst/>
                        <a:latin typeface="+mn-lt"/>
                        <a:ea typeface="+mn-ea"/>
                        <a:cs typeface="+mn-cs"/>
                      </a:endParaRPr>
                    </a:p>
                  </a:txBody>
                  <a:tcPr marL="109671" marR="109671" marT="50800" marB="50800"/>
                </a:tc>
                <a:extLst>
                  <a:ext uri="{0D108BD9-81ED-4DB2-BD59-A6C34878D82A}">
                    <a16:rowId xmlns:a16="http://schemas.microsoft.com/office/drawing/2014/main" xmlns="" val="1273884744"/>
                  </a:ext>
                </a:extLst>
              </a:tr>
              <a:tr h="419226">
                <a:tc>
                  <a:txBody>
                    <a:bodyPr/>
                    <a:lstStyle/>
                    <a:p>
                      <a:r>
                        <a:rPr lang="nl-NL" sz="1700" noProof="0" dirty="0" smtClean="0"/>
                        <a:t>20:45 - 21.15 uur</a:t>
                      </a:r>
                      <a:endParaRPr lang="nl-NL" sz="1700" noProof="0" dirty="0"/>
                    </a:p>
                  </a:txBody>
                  <a:tcPr marL="109671" marR="109671" marT="50800" marB="50800"/>
                </a:tc>
                <a:tc>
                  <a:txBody>
                    <a:bodyPr/>
                    <a:lstStyle/>
                    <a:p>
                      <a:pPr marL="0" marR="0" lvl="0" indent="0" algn="l" defTabSz="822960" rtl="0" eaLnBrk="1" fontAlgn="auto" latinLnBrk="0" hangingPunct="1">
                        <a:lnSpc>
                          <a:spcPct val="100000"/>
                        </a:lnSpc>
                        <a:spcBef>
                          <a:spcPts val="0"/>
                        </a:spcBef>
                        <a:spcAft>
                          <a:spcPts val="0"/>
                        </a:spcAft>
                        <a:buClrTx/>
                        <a:buSzTx/>
                        <a:buFontTx/>
                        <a:buNone/>
                        <a:tabLst/>
                        <a:defRPr/>
                      </a:pPr>
                      <a:r>
                        <a:rPr lang="nl-NL" sz="1800" kern="1200" dirty="0" smtClean="0">
                          <a:solidFill>
                            <a:schemeClr val="lt1"/>
                          </a:solidFill>
                          <a:effectLst/>
                          <a:latin typeface="+mn-lt"/>
                          <a:ea typeface="+mn-ea"/>
                          <a:cs typeface="+mn-cs"/>
                        </a:rPr>
                        <a:t>Uitleg</a:t>
                      </a:r>
                      <a:r>
                        <a:rPr lang="nl-NL" sz="1800" kern="1200" baseline="0" dirty="0" smtClean="0">
                          <a:solidFill>
                            <a:schemeClr val="lt1"/>
                          </a:solidFill>
                          <a:effectLst/>
                          <a:latin typeface="+mn-lt"/>
                          <a:ea typeface="+mn-ea"/>
                          <a:cs typeface="+mn-cs"/>
                        </a:rPr>
                        <a:t> Calamiteitenplan (David Koning)</a:t>
                      </a:r>
                    </a:p>
                  </a:txBody>
                  <a:tcPr marL="109671" marR="109671" marT="50800" marB="50800"/>
                </a:tc>
                <a:extLst>
                  <a:ext uri="{0D108BD9-81ED-4DB2-BD59-A6C34878D82A}">
                    <a16:rowId xmlns:a16="http://schemas.microsoft.com/office/drawing/2014/main" xmlns="" val="10004"/>
                  </a:ext>
                </a:extLst>
              </a:tr>
              <a:tr h="419226">
                <a:tc>
                  <a:txBody>
                    <a:bodyPr/>
                    <a:lstStyle/>
                    <a:p>
                      <a:r>
                        <a:rPr lang="nl-NL" sz="1700" noProof="0" dirty="0" smtClean="0"/>
                        <a:t>21:15 – 21:20 uur</a:t>
                      </a:r>
                      <a:endParaRPr lang="nl-NL" sz="1700" noProof="0" dirty="0"/>
                    </a:p>
                  </a:txBody>
                  <a:tcPr marL="109671" marR="109671" marT="50800" marB="50800"/>
                </a:tc>
                <a:tc>
                  <a:txBody>
                    <a:bodyPr/>
                    <a:lstStyle/>
                    <a:p>
                      <a:pPr marL="0" marR="0" lvl="0" indent="0" algn="l" defTabSz="822960" rtl="0" eaLnBrk="1" fontAlgn="auto" latinLnBrk="0" hangingPunct="1">
                        <a:lnSpc>
                          <a:spcPct val="100000"/>
                        </a:lnSpc>
                        <a:spcBef>
                          <a:spcPts val="0"/>
                        </a:spcBef>
                        <a:spcAft>
                          <a:spcPts val="0"/>
                        </a:spcAft>
                        <a:buClrTx/>
                        <a:buSzTx/>
                        <a:buFontTx/>
                        <a:buNone/>
                        <a:tabLst/>
                        <a:defRPr/>
                      </a:pPr>
                      <a:r>
                        <a:rPr lang="nl-NL" sz="1800" kern="1200" baseline="0" dirty="0" smtClean="0">
                          <a:solidFill>
                            <a:schemeClr val="lt1"/>
                          </a:solidFill>
                          <a:effectLst/>
                          <a:latin typeface="+mn-lt"/>
                          <a:ea typeface="+mn-ea"/>
                          <a:cs typeface="+mn-cs"/>
                        </a:rPr>
                        <a:t>Pauze</a:t>
                      </a:r>
                    </a:p>
                  </a:txBody>
                  <a:tcPr marL="109671" marR="109671" marT="50800" marB="50800"/>
                </a:tc>
              </a:tr>
            </a:tbl>
          </a:graphicData>
        </a:graphic>
      </p:graphicFrame>
    </p:spTree>
    <p:extLst>
      <p:ext uri="{BB962C8B-B14F-4D97-AF65-F5344CB8AC3E}">
        <p14:creationId xmlns:p14="http://schemas.microsoft.com/office/powerpoint/2010/main" val="97790359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el 10">
            <a:extLst>
              <a:ext uri="{FF2B5EF4-FFF2-40B4-BE49-F238E27FC236}">
                <a16:creationId xmlns:a16="http://schemas.microsoft.com/office/drawing/2014/main" xmlns="" id="{2E1DACA2-2515-D328-0228-79A84C21BC6F}"/>
              </a:ext>
            </a:extLst>
          </p:cNvPr>
          <p:cNvSpPr>
            <a:spLocks noGrp="1"/>
          </p:cNvSpPr>
          <p:nvPr>
            <p:ph type="ctrTitle"/>
          </p:nvPr>
        </p:nvSpPr>
        <p:spPr>
          <a:xfrm>
            <a:off x="1270000" y="2220719"/>
            <a:ext cx="7620000" cy="1273561"/>
          </a:xfrm>
        </p:spPr>
        <p:txBody>
          <a:bodyPr>
            <a:normAutofit/>
          </a:bodyPr>
          <a:lstStyle/>
          <a:p>
            <a:r>
              <a:rPr lang="nl-NL" dirty="0" smtClean="0">
                <a:solidFill>
                  <a:schemeClr val="lt1"/>
                </a:solidFill>
              </a:rPr>
              <a:t>Uitleg calamiteitenplan</a:t>
            </a:r>
            <a:endParaRPr lang="nl-NL" b="1" dirty="0"/>
          </a:p>
        </p:txBody>
      </p:sp>
      <p:sp>
        <p:nvSpPr>
          <p:cNvPr id="3" name="Tekstvak 2">
            <a:extLst>
              <a:ext uri="{FF2B5EF4-FFF2-40B4-BE49-F238E27FC236}">
                <a16:creationId xmlns:a16="http://schemas.microsoft.com/office/drawing/2014/main" xmlns="" id="{74E8B780-99BA-518B-13DA-C9034A9CC3EE}"/>
              </a:ext>
            </a:extLst>
          </p:cNvPr>
          <p:cNvSpPr txBox="1"/>
          <p:nvPr/>
        </p:nvSpPr>
        <p:spPr>
          <a:xfrm>
            <a:off x="323140" y="5110269"/>
            <a:ext cx="5097380" cy="400110"/>
          </a:xfrm>
          <a:prstGeom prst="rect">
            <a:avLst/>
          </a:prstGeom>
          <a:noFill/>
        </p:spPr>
        <p:txBody>
          <a:bodyPr wrap="square">
            <a:spAutoFit/>
          </a:bodyPr>
          <a:lstStyle/>
          <a:p>
            <a:r>
              <a:rPr lang="nl-NL" sz="2000" dirty="0">
                <a:solidFill>
                  <a:srgbClr val="FFFFFF"/>
                </a:solidFill>
              </a:rPr>
              <a:t>Jezus vinden, volgen, verkondigen</a:t>
            </a:r>
          </a:p>
        </p:txBody>
      </p:sp>
    </p:spTree>
    <p:extLst>
      <p:ext uri="{BB962C8B-B14F-4D97-AF65-F5344CB8AC3E}">
        <p14:creationId xmlns:p14="http://schemas.microsoft.com/office/powerpoint/2010/main" val="1132171329"/>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xmlns="" id="{5A3413D8-CD6E-E685-4C0F-662F6031C563}"/>
              </a:ext>
            </a:extLst>
          </p:cNvPr>
          <p:cNvSpPr>
            <a:spLocks noGrp="1"/>
          </p:cNvSpPr>
          <p:nvPr>
            <p:ph type="title"/>
          </p:nvPr>
        </p:nvSpPr>
        <p:spPr>
          <a:xfrm>
            <a:off x="424800" y="301732"/>
            <a:ext cx="5230994" cy="854206"/>
          </a:xfrm>
        </p:spPr>
        <p:txBody>
          <a:bodyPr>
            <a:normAutofit/>
          </a:bodyPr>
          <a:lstStyle/>
          <a:p>
            <a:r>
              <a:rPr lang="nl-NL" dirty="0"/>
              <a:t>Inleiding</a:t>
            </a:r>
          </a:p>
        </p:txBody>
      </p:sp>
      <p:sp>
        <p:nvSpPr>
          <p:cNvPr id="5" name="Tijdelijke aanduiding voor inhoud 4">
            <a:extLst>
              <a:ext uri="{FF2B5EF4-FFF2-40B4-BE49-F238E27FC236}">
                <a16:creationId xmlns:a16="http://schemas.microsoft.com/office/drawing/2014/main" xmlns="" id="{47F57F06-0EE2-07AE-F0E1-7EB80771C45D}"/>
              </a:ext>
            </a:extLst>
          </p:cNvPr>
          <p:cNvSpPr>
            <a:spLocks noGrp="1"/>
          </p:cNvSpPr>
          <p:nvPr>
            <p:ph idx="10"/>
          </p:nvPr>
        </p:nvSpPr>
        <p:spPr/>
        <p:txBody>
          <a:bodyPr>
            <a:normAutofit/>
          </a:bodyPr>
          <a:lstStyle/>
          <a:p>
            <a:pPr>
              <a:buFontTx/>
              <a:buChar char="-"/>
            </a:pPr>
            <a:r>
              <a:rPr lang="nl-NL" sz="2800" dirty="0"/>
              <a:t>Doel</a:t>
            </a:r>
          </a:p>
          <a:p>
            <a:pPr>
              <a:buFontTx/>
              <a:buChar char="-"/>
            </a:pPr>
            <a:r>
              <a:rPr lang="nl-NL" sz="2800" dirty="0"/>
              <a:t>Visie</a:t>
            </a:r>
          </a:p>
          <a:p>
            <a:pPr>
              <a:buFontTx/>
              <a:buChar char="-"/>
            </a:pPr>
            <a:r>
              <a:rPr lang="nl-NL" sz="2800" dirty="0"/>
              <a:t>Verantwoordelijkheden</a:t>
            </a:r>
          </a:p>
          <a:p>
            <a:pPr>
              <a:buFontTx/>
              <a:buChar char="-"/>
            </a:pPr>
            <a:r>
              <a:rPr lang="nl-NL" sz="2800" dirty="0"/>
              <a:t>Verschillende noodsituaties</a:t>
            </a:r>
          </a:p>
          <a:p>
            <a:pPr>
              <a:buFontTx/>
              <a:buChar char="-"/>
            </a:pPr>
            <a:r>
              <a:rPr lang="nl-NL" sz="2800" dirty="0"/>
              <a:t>Ontruiming</a:t>
            </a:r>
          </a:p>
          <a:p>
            <a:pPr>
              <a:buFontTx/>
              <a:buChar char="-"/>
            </a:pPr>
            <a:r>
              <a:rPr lang="nl-NL" sz="2800" dirty="0"/>
              <a:t>Verzamelplaats</a:t>
            </a:r>
          </a:p>
          <a:p>
            <a:pPr>
              <a:buFontTx/>
              <a:buChar char="-"/>
            </a:pPr>
            <a:r>
              <a:rPr lang="nl-NL" sz="2800" dirty="0"/>
              <a:t>Vragen</a:t>
            </a:r>
          </a:p>
          <a:p>
            <a:pPr>
              <a:buFontTx/>
              <a:buChar char="-"/>
            </a:pPr>
            <a:endParaRPr lang="nl-NL" sz="2800" dirty="0"/>
          </a:p>
          <a:p>
            <a:pPr>
              <a:buFontTx/>
              <a:buChar char="-"/>
            </a:pPr>
            <a:endParaRPr lang="nl-NL" sz="2800" dirty="0"/>
          </a:p>
        </p:txBody>
      </p:sp>
      <p:pic>
        <p:nvPicPr>
          <p:cNvPr id="3" name="Afbeelding 2">
            <a:extLst>
              <a:ext uri="{FF2B5EF4-FFF2-40B4-BE49-F238E27FC236}">
                <a16:creationId xmlns:a16="http://schemas.microsoft.com/office/drawing/2014/main" xmlns="" id="{DD0B28B3-431B-814A-F556-37EA0B23A44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43230" y="2155517"/>
            <a:ext cx="2466975" cy="1847850"/>
          </a:xfrm>
          <a:prstGeom prst="rect">
            <a:avLst/>
          </a:prstGeom>
        </p:spPr>
      </p:pic>
    </p:spTree>
    <p:extLst>
      <p:ext uri="{BB962C8B-B14F-4D97-AF65-F5344CB8AC3E}">
        <p14:creationId xmlns:p14="http://schemas.microsoft.com/office/powerpoint/2010/main" val="12782399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anim calcmode="lin" valueType="num">
                                      <p:cBhvr additive="base">
                                        <p:cTn id="11"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5">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anim calcmode="lin" valueType="num">
                                      <p:cBhvr additive="base">
                                        <p:cTn id="15"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5">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anim calcmode="lin" valueType="num">
                                      <p:cBhvr additive="base">
                                        <p:cTn id="19"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
                                            <p:txEl>
                                              <p:pRg st="3" end="3"/>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anim calcmode="lin" valueType="num">
                                      <p:cBhvr additive="base">
                                        <p:cTn id="23" dur="500" fill="hold"/>
                                        <p:tgtEl>
                                          <p:spTgt spid="5">
                                            <p:txEl>
                                              <p:pRg st="4" end="4"/>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5">
                                            <p:txEl>
                                              <p:pRg st="4" end="4"/>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5">
                                            <p:txEl>
                                              <p:pRg st="5" end="5"/>
                                            </p:txEl>
                                          </p:spTgt>
                                        </p:tgtEl>
                                        <p:attrNameLst>
                                          <p:attrName>style.visibility</p:attrName>
                                        </p:attrNameLst>
                                      </p:cBhvr>
                                      <p:to>
                                        <p:strVal val="visible"/>
                                      </p:to>
                                    </p:set>
                                    <p:anim calcmode="lin" valueType="num">
                                      <p:cBhvr additive="base">
                                        <p:cTn id="27" dur="500" fill="hold"/>
                                        <p:tgtEl>
                                          <p:spTgt spid="5">
                                            <p:txEl>
                                              <p:pRg st="5" end="5"/>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5">
                                            <p:txEl>
                                              <p:pRg st="5" end="5"/>
                                            </p:txEl>
                                          </p:spTgt>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5">
                                            <p:txEl>
                                              <p:pRg st="6" end="6"/>
                                            </p:txEl>
                                          </p:spTgt>
                                        </p:tgtEl>
                                        <p:attrNameLst>
                                          <p:attrName>style.visibility</p:attrName>
                                        </p:attrNameLst>
                                      </p:cBhvr>
                                      <p:to>
                                        <p:strVal val="visible"/>
                                      </p:to>
                                    </p:set>
                                    <p:anim calcmode="lin" valueType="num">
                                      <p:cBhvr additive="base">
                                        <p:cTn id="31" dur="500" fill="hold"/>
                                        <p:tgtEl>
                                          <p:spTgt spid="5">
                                            <p:txEl>
                                              <p:pRg st="6" end="6"/>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5">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3"/>
                                        </p:tgtEl>
                                        <p:attrNameLst>
                                          <p:attrName>style.visibility</p:attrName>
                                        </p:attrNameLst>
                                      </p:cBhvr>
                                      <p:to>
                                        <p:strVal val="visible"/>
                                      </p:to>
                                    </p:set>
                                    <p:anim calcmode="lin" valueType="num">
                                      <p:cBhvr additive="base">
                                        <p:cTn id="37" dur="500" fill="hold"/>
                                        <p:tgtEl>
                                          <p:spTgt spid="3"/>
                                        </p:tgtEl>
                                        <p:attrNameLst>
                                          <p:attrName>ppt_x</p:attrName>
                                        </p:attrNameLst>
                                      </p:cBhvr>
                                      <p:tavLst>
                                        <p:tav tm="0">
                                          <p:val>
                                            <p:strVal val="#ppt_x"/>
                                          </p:val>
                                        </p:tav>
                                        <p:tav tm="100000">
                                          <p:val>
                                            <p:strVal val="#ppt_x"/>
                                          </p:val>
                                        </p:tav>
                                      </p:tavLst>
                                    </p:anim>
                                    <p:anim calcmode="lin" valueType="num">
                                      <p:cBhvr additive="base">
                                        <p:cTn id="3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xmlns="" id="{D25D3BBB-0B9C-D4BE-2413-0C643C0C31EA}"/>
              </a:ext>
            </a:extLst>
          </p:cNvPr>
          <p:cNvSpPr>
            <a:spLocks noGrp="1"/>
          </p:cNvSpPr>
          <p:nvPr>
            <p:ph type="title"/>
          </p:nvPr>
        </p:nvSpPr>
        <p:spPr/>
        <p:txBody>
          <a:bodyPr/>
          <a:lstStyle/>
          <a:p>
            <a:r>
              <a:rPr lang="nl-NL" dirty="0"/>
              <a:t>Doel</a:t>
            </a:r>
          </a:p>
        </p:txBody>
      </p:sp>
      <p:sp>
        <p:nvSpPr>
          <p:cNvPr id="6" name="Tijdelijke aanduiding voor inhoud 5">
            <a:extLst>
              <a:ext uri="{FF2B5EF4-FFF2-40B4-BE49-F238E27FC236}">
                <a16:creationId xmlns:a16="http://schemas.microsoft.com/office/drawing/2014/main" xmlns="" id="{38F76047-6DC5-86DF-04BD-74E69819E985}"/>
              </a:ext>
            </a:extLst>
          </p:cNvPr>
          <p:cNvSpPr>
            <a:spLocks noGrp="1"/>
          </p:cNvSpPr>
          <p:nvPr>
            <p:ph idx="10"/>
          </p:nvPr>
        </p:nvSpPr>
        <p:spPr/>
        <p:txBody>
          <a:bodyPr>
            <a:normAutofit/>
          </a:bodyPr>
          <a:lstStyle/>
          <a:p>
            <a:pPr marL="0" indent="0">
              <a:buNone/>
            </a:pPr>
            <a:r>
              <a:rPr lang="nl-NL" dirty="0"/>
              <a:t/>
            </a:r>
            <a:br>
              <a:rPr lang="nl-NL" dirty="0"/>
            </a:br>
            <a:r>
              <a:rPr lang="nl-NL" dirty="0"/>
              <a:t>Deze avond: Informeren, kennis maken met het calamiteitenplan.</a:t>
            </a:r>
          </a:p>
          <a:p>
            <a:pPr marL="0" indent="0">
              <a:buNone/>
            </a:pPr>
            <a:endParaRPr lang="nl-NL" dirty="0"/>
          </a:p>
          <a:p>
            <a:pPr marL="0" indent="0">
              <a:buNone/>
            </a:pPr>
            <a:r>
              <a:rPr lang="nl-NL" dirty="0"/>
              <a:t>Calamiteitenplan: </a:t>
            </a:r>
          </a:p>
          <a:p>
            <a:pPr>
              <a:buFont typeface="Arial" panose="020B0604020202020204" pitchFamily="34" charset="0"/>
              <a:buChar char="•"/>
            </a:pPr>
            <a:r>
              <a:rPr lang="nl-NL" dirty="0"/>
              <a:t>Snelle en effectieve reactie</a:t>
            </a:r>
          </a:p>
          <a:p>
            <a:pPr>
              <a:buFont typeface="Arial" panose="020B0604020202020204" pitchFamily="34" charset="0"/>
              <a:buChar char="•"/>
            </a:pPr>
            <a:r>
              <a:rPr lang="nl-NL" dirty="0"/>
              <a:t>Beperken van schade</a:t>
            </a:r>
          </a:p>
          <a:p>
            <a:pPr>
              <a:buFont typeface="Arial" panose="020B0604020202020204" pitchFamily="34" charset="0"/>
              <a:buChar char="•"/>
            </a:pPr>
            <a:r>
              <a:rPr lang="nl-NL" dirty="0"/>
              <a:t>Bescherming van mensen</a:t>
            </a:r>
          </a:p>
          <a:p>
            <a:pPr>
              <a:buFont typeface="Arial" panose="020B0604020202020204" pitchFamily="34" charset="0"/>
              <a:buChar char="•"/>
            </a:pPr>
            <a:r>
              <a:rPr lang="nl-NL" dirty="0"/>
              <a:t>Continuïteit waarborgen</a:t>
            </a:r>
          </a:p>
          <a:p>
            <a:pPr>
              <a:buFont typeface="Arial" panose="020B0604020202020204" pitchFamily="34" charset="0"/>
              <a:buChar char="•"/>
            </a:pPr>
            <a:r>
              <a:rPr lang="nl-NL" dirty="0"/>
              <a:t>Communicatie stroomlijnen</a:t>
            </a:r>
          </a:p>
        </p:txBody>
      </p:sp>
      <p:pic>
        <p:nvPicPr>
          <p:cNvPr id="4" name="Afbeelding 3">
            <a:extLst>
              <a:ext uri="{FF2B5EF4-FFF2-40B4-BE49-F238E27FC236}">
                <a16:creationId xmlns:a16="http://schemas.microsoft.com/office/drawing/2014/main" xmlns="" id="{183E9E43-CC93-45A0-940A-5DB66E9B11E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64885" y="2777488"/>
            <a:ext cx="2705100" cy="1685925"/>
          </a:xfrm>
          <a:prstGeom prst="rect">
            <a:avLst/>
          </a:prstGeom>
        </p:spPr>
      </p:pic>
    </p:spTree>
    <p:extLst>
      <p:ext uri="{BB962C8B-B14F-4D97-AF65-F5344CB8AC3E}">
        <p14:creationId xmlns:p14="http://schemas.microsoft.com/office/powerpoint/2010/main" val="17077629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anim calcmode="lin" valueType="num">
                                      <p:cBhvr additive="base">
                                        <p:cTn id="11"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 calcmode="lin" valueType="num">
                                      <p:cBhvr additive="base">
                                        <p:cTn id="17"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6">
                                            <p:txEl>
                                              <p:pRg st="2" end="2"/>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6">
                                            <p:txEl>
                                              <p:pRg st="3" end="3"/>
                                            </p:txEl>
                                          </p:spTgt>
                                        </p:tgtEl>
                                        <p:attrNameLst>
                                          <p:attrName>style.visibility</p:attrName>
                                        </p:attrNameLst>
                                      </p:cBhvr>
                                      <p:to>
                                        <p:strVal val="visible"/>
                                      </p:to>
                                    </p:set>
                                    <p:anim calcmode="lin" valueType="num">
                                      <p:cBhvr additive="base">
                                        <p:cTn id="21" dur="500" fill="hold"/>
                                        <p:tgtEl>
                                          <p:spTgt spid="6">
                                            <p:txEl>
                                              <p:pRg st="3" end="3"/>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6">
                                            <p:txEl>
                                              <p:pRg st="3" end="3"/>
                                            </p:txEl>
                                          </p:spTgt>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6">
                                            <p:txEl>
                                              <p:pRg st="4" end="4"/>
                                            </p:txEl>
                                          </p:spTgt>
                                        </p:tgtEl>
                                        <p:attrNameLst>
                                          <p:attrName>style.visibility</p:attrName>
                                        </p:attrNameLst>
                                      </p:cBhvr>
                                      <p:to>
                                        <p:strVal val="visible"/>
                                      </p:to>
                                    </p:set>
                                    <p:anim calcmode="lin" valueType="num">
                                      <p:cBhvr additive="base">
                                        <p:cTn id="25" dur="500" fill="hold"/>
                                        <p:tgtEl>
                                          <p:spTgt spid="6">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6">
                                            <p:txEl>
                                              <p:pRg st="4" end="4"/>
                                            </p:txEl>
                                          </p:spTgt>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6">
                                            <p:txEl>
                                              <p:pRg st="5" end="5"/>
                                            </p:txEl>
                                          </p:spTgt>
                                        </p:tgtEl>
                                        <p:attrNameLst>
                                          <p:attrName>style.visibility</p:attrName>
                                        </p:attrNameLst>
                                      </p:cBhvr>
                                      <p:to>
                                        <p:strVal val="visible"/>
                                      </p:to>
                                    </p:set>
                                    <p:anim calcmode="lin" valueType="num">
                                      <p:cBhvr additive="base">
                                        <p:cTn id="29" dur="500" fill="hold"/>
                                        <p:tgtEl>
                                          <p:spTgt spid="6">
                                            <p:txEl>
                                              <p:pRg st="5" end="5"/>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6">
                                            <p:txEl>
                                              <p:pRg st="5" end="5"/>
                                            </p:txEl>
                                          </p:spTgt>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6">
                                            <p:txEl>
                                              <p:pRg st="6" end="6"/>
                                            </p:txEl>
                                          </p:spTgt>
                                        </p:tgtEl>
                                        <p:attrNameLst>
                                          <p:attrName>style.visibility</p:attrName>
                                        </p:attrNameLst>
                                      </p:cBhvr>
                                      <p:to>
                                        <p:strVal val="visible"/>
                                      </p:to>
                                    </p:set>
                                    <p:anim calcmode="lin" valueType="num">
                                      <p:cBhvr additive="base">
                                        <p:cTn id="33" dur="500" fill="hold"/>
                                        <p:tgtEl>
                                          <p:spTgt spid="6">
                                            <p:txEl>
                                              <p:pRg st="6" end="6"/>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6">
                                            <p:txEl>
                                              <p:pRg st="6" end="6"/>
                                            </p:txEl>
                                          </p:spTgt>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6">
                                            <p:txEl>
                                              <p:pRg st="7" end="7"/>
                                            </p:txEl>
                                          </p:spTgt>
                                        </p:tgtEl>
                                        <p:attrNameLst>
                                          <p:attrName>style.visibility</p:attrName>
                                        </p:attrNameLst>
                                      </p:cBhvr>
                                      <p:to>
                                        <p:strVal val="visible"/>
                                      </p:to>
                                    </p:set>
                                    <p:anim calcmode="lin" valueType="num">
                                      <p:cBhvr additive="base">
                                        <p:cTn id="37" dur="500" fill="hold"/>
                                        <p:tgtEl>
                                          <p:spTgt spid="6">
                                            <p:txEl>
                                              <p:pRg st="7" end="7"/>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6">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Visie</a:t>
            </a:r>
          </a:p>
        </p:txBody>
      </p:sp>
      <p:sp>
        <p:nvSpPr>
          <p:cNvPr id="3" name="Tijdelijke aanduiding voor inhoud 2"/>
          <p:cNvSpPr>
            <a:spLocks noGrp="1"/>
          </p:cNvSpPr>
          <p:nvPr>
            <p:ph idx="10"/>
          </p:nvPr>
        </p:nvSpPr>
        <p:spPr/>
        <p:txBody>
          <a:bodyPr>
            <a:normAutofit/>
          </a:bodyPr>
          <a:lstStyle/>
          <a:p>
            <a:r>
              <a:rPr lang="nl-NL" dirty="0"/>
              <a:t>Als christelijke gemeenschap zien wij veiligheid en zorg als een fundamenteel onderdeel van ons geloof en onze verantwoordelijkheid naar elkaar. Met de BHV’ers die we hebben zijn we toegewijd aan het creëren van een veilige plek voor alle kerkleden en bezoekers, waarbij we handelen vanuit de waarden van naastenliefde, verantwoordelijkheid en respect. We streven ernaar om voorbereid te zijn op noodsituaties, zodat we effectief kunnen reageren en het welzijn van iedereen kunnen waarborgen.“</a:t>
            </a:r>
          </a:p>
          <a:p>
            <a:r>
              <a:rPr lang="nl-NL" dirty="0"/>
              <a:t>Het bieden van snelle en doeltreffende hulp bij calamiteiten, met respect voor de waardigheid van ieder individu.</a:t>
            </a:r>
          </a:p>
          <a:p>
            <a:endParaRPr lang="nl-NL" dirty="0"/>
          </a:p>
          <a:p>
            <a:endParaRPr lang="nl-NL" dirty="0"/>
          </a:p>
          <a:p>
            <a:endParaRPr lang="nl-NL" dirty="0"/>
          </a:p>
        </p:txBody>
      </p:sp>
    </p:spTree>
    <p:extLst>
      <p:ext uri="{BB962C8B-B14F-4D97-AF65-F5344CB8AC3E}">
        <p14:creationId xmlns:p14="http://schemas.microsoft.com/office/powerpoint/2010/main" val="28032542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94648028-C1FF-F259-A8DD-723D69DAFB42}"/>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xmlns="" id="{D9000313-F618-A696-34EA-AC5E7B6DB1E4}"/>
              </a:ext>
            </a:extLst>
          </p:cNvPr>
          <p:cNvSpPr>
            <a:spLocks noGrp="1"/>
          </p:cNvSpPr>
          <p:nvPr>
            <p:ph type="title"/>
          </p:nvPr>
        </p:nvSpPr>
        <p:spPr/>
        <p:txBody>
          <a:bodyPr/>
          <a:lstStyle/>
          <a:p>
            <a:r>
              <a:rPr lang="nl-NL" dirty="0"/>
              <a:t>Verantwoordelijkheden</a:t>
            </a:r>
          </a:p>
        </p:txBody>
      </p:sp>
      <p:sp>
        <p:nvSpPr>
          <p:cNvPr id="3" name="Tijdelijke aanduiding voor inhoud 2">
            <a:extLst>
              <a:ext uri="{FF2B5EF4-FFF2-40B4-BE49-F238E27FC236}">
                <a16:creationId xmlns:a16="http://schemas.microsoft.com/office/drawing/2014/main" xmlns="" id="{69BF5634-2667-2003-D7C3-99CFB6764F39}"/>
              </a:ext>
            </a:extLst>
          </p:cNvPr>
          <p:cNvSpPr>
            <a:spLocks noGrp="1"/>
          </p:cNvSpPr>
          <p:nvPr>
            <p:ph idx="10"/>
          </p:nvPr>
        </p:nvSpPr>
        <p:spPr/>
        <p:txBody>
          <a:bodyPr>
            <a:normAutofit/>
          </a:bodyPr>
          <a:lstStyle/>
          <a:p>
            <a:r>
              <a:rPr lang="nl-NL" dirty="0"/>
              <a:t>Wettelijk verplicht</a:t>
            </a:r>
          </a:p>
          <a:p>
            <a:r>
              <a:rPr lang="nl-NL" dirty="0"/>
              <a:t>Voorganger / oudsten</a:t>
            </a:r>
          </a:p>
          <a:p>
            <a:r>
              <a:rPr lang="nl-NL" dirty="0"/>
              <a:t>Baexheimerhof:</a:t>
            </a:r>
          </a:p>
          <a:p>
            <a:pPr lvl="1"/>
            <a:r>
              <a:rPr lang="nl-NL" dirty="0"/>
              <a:t>Geert Janssen </a:t>
            </a:r>
          </a:p>
          <a:p>
            <a:pPr lvl="1"/>
            <a:r>
              <a:rPr lang="nl-NL" dirty="0"/>
              <a:t>Joris Janssen</a:t>
            </a:r>
          </a:p>
          <a:p>
            <a:endParaRPr lang="nl-NL" dirty="0"/>
          </a:p>
          <a:p>
            <a:r>
              <a:rPr lang="nl-NL" dirty="0"/>
              <a:t>Bhv coördinator CGML: </a:t>
            </a:r>
          </a:p>
          <a:p>
            <a:pPr lvl="1"/>
            <a:r>
              <a:rPr lang="nl-NL" dirty="0"/>
              <a:t>David Koning 75%</a:t>
            </a:r>
          </a:p>
          <a:p>
            <a:pPr lvl="1"/>
            <a:r>
              <a:rPr lang="nl-NL" dirty="0"/>
              <a:t>Nathan Hollander 25%</a:t>
            </a:r>
          </a:p>
          <a:p>
            <a:pPr marL="0" indent="0">
              <a:buNone/>
            </a:pPr>
            <a:endParaRPr lang="nl-NL" dirty="0"/>
          </a:p>
        </p:txBody>
      </p:sp>
      <p:pic>
        <p:nvPicPr>
          <p:cNvPr id="5" name="Afbeelding 4">
            <a:extLst>
              <a:ext uri="{FF2B5EF4-FFF2-40B4-BE49-F238E27FC236}">
                <a16:creationId xmlns:a16="http://schemas.microsoft.com/office/drawing/2014/main" xmlns="" id="{51E2AEFE-2A85-E895-77F7-7C4B0F9CDE2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48767" y="1620202"/>
            <a:ext cx="2143125" cy="2143125"/>
          </a:xfrm>
          <a:prstGeom prst="rect">
            <a:avLst/>
          </a:prstGeom>
        </p:spPr>
      </p:pic>
    </p:spTree>
    <p:extLst>
      <p:ext uri="{BB962C8B-B14F-4D97-AF65-F5344CB8AC3E}">
        <p14:creationId xmlns:p14="http://schemas.microsoft.com/office/powerpoint/2010/main" val="27412116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anim calcmode="lin" valueType="num">
                                      <p:cBhvr additive="base">
                                        <p:cTn id="23"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3" end="3"/>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 calcmode="lin" valueType="num">
                                      <p:cBhvr additive="base">
                                        <p:cTn id="27"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3">
                                            <p:txEl>
                                              <p:pRg st="6" end="6"/>
                                            </p:txEl>
                                          </p:spTgt>
                                        </p:tgtEl>
                                        <p:attrNameLst>
                                          <p:attrName>style.visibility</p:attrName>
                                        </p:attrNameLst>
                                      </p:cBhvr>
                                      <p:to>
                                        <p:strVal val="visible"/>
                                      </p:to>
                                    </p:set>
                                    <p:anim calcmode="lin" valueType="num">
                                      <p:cBhvr additive="base">
                                        <p:cTn id="33"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3">
                                            <p:txEl>
                                              <p:pRg st="6" end="6"/>
                                            </p:txEl>
                                          </p:spTgt>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3">
                                            <p:txEl>
                                              <p:pRg st="7" end="7"/>
                                            </p:txEl>
                                          </p:spTgt>
                                        </p:tgtEl>
                                        <p:attrNameLst>
                                          <p:attrName>style.visibility</p:attrName>
                                        </p:attrNameLst>
                                      </p:cBhvr>
                                      <p:to>
                                        <p:strVal val="visible"/>
                                      </p:to>
                                    </p:set>
                                    <p:anim calcmode="lin" valueType="num">
                                      <p:cBhvr additive="base">
                                        <p:cTn id="37"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7" end="7"/>
                                            </p:txEl>
                                          </p:spTgt>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3">
                                            <p:txEl>
                                              <p:pRg st="8" end="8"/>
                                            </p:txEl>
                                          </p:spTgt>
                                        </p:tgtEl>
                                        <p:attrNameLst>
                                          <p:attrName>style.visibility</p:attrName>
                                        </p:attrNameLst>
                                      </p:cBhvr>
                                      <p:to>
                                        <p:strVal val="visible"/>
                                      </p:to>
                                    </p:set>
                                    <p:anim calcmode="lin" valueType="num">
                                      <p:cBhvr additive="base">
                                        <p:cTn id="41"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nodeType="clickEffect">
                                  <p:stCondLst>
                                    <p:cond delay="0"/>
                                  </p:stCondLst>
                                  <p:childTnLst>
                                    <p:set>
                                      <p:cBhvr>
                                        <p:cTn id="46" dur="1" fill="hold">
                                          <p:stCondLst>
                                            <p:cond delay="0"/>
                                          </p:stCondLst>
                                        </p:cTn>
                                        <p:tgtEl>
                                          <p:spTgt spid="5"/>
                                        </p:tgtEl>
                                        <p:attrNameLst>
                                          <p:attrName>style.visibility</p:attrName>
                                        </p:attrNameLst>
                                      </p:cBhvr>
                                      <p:to>
                                        <p:strVal val="visible"/>
                                      </p:to>
                                    </p:set>
                                    <p:anim calcmode="lin" valueType="num">
                                      <p:cBhvr additive="base">
                                        <p:cTn id="47" dur="500" fill="hold"/>
                                        <p:tgtEl>
                                          <p:spTgt spid="5"/>
                                        </p:tgtEl>
                                        <p:attrNameLst>
                                          <p:attrName>ppt_x</p:attrName>
                                        </p:attrNameLst>
                                      </p:cBhvr>
                                      <p:tavLst>
                                        <p:tav tm="0">
                                          <p:val>
                                            <p:strVal val="#ppt_x"/>
                                          </p:val>
                                        </p:tav>
                                        <p:tav tm="100000">
                                          <p:val>
                                            <p:strVal val="#ppt_x"/>
                                          </p:val>
                                        </p:tav>
                                      </p:tavLst>
                                    </p:anim>
                                    <p:anim calcmode="lin" valueType="num">
                                      <p:cBhvr additive="base">
                                        <p:cTn id="4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DFB0A185-40F3-5B65-FAFA-1B69C8B6D9E7}"/>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xmlns="" id="{C321AF62-61DC-8C16-FB66-A6A4818D612C}"/>
              </a:ext>
            </a:extLst>
          </p:cNvPr>
          <p:cNvSpPr>
            <a:spLocks noGrp="1"/>
          </p:cNvSpPr>
          <p:nvPr>
            <p:ph type="title"/>
          </p:nvPr>
        </p:nvSpPr>
        <p:spPr/>
        <p:txBody>
          <a:bodyPr/>
          <a:lstStyle/>
          <a:p>
            <a:r>
              <a:rPr lang="nl-NL" dirty="0"/>
              <a:t>Verantwoordelijkheden</a:t>
            </a:r>
          </a:p>
        </p:txBody>
      </p:sp>
      <p:sp>
        <p:nvSpPr>
          <p:cNvPr id="3" name="Tijdelijke aanduiding voor inhoud 2">
            <a:extLst>
              <a:ext uri="{FF2B5EF4-FFF2-40B4-BE49-F238E27FC236}">
                <a16:creationId xmlns:a16="http://schemas.microsoft.com/office/drawing/2014/main" xmlns="" id="{BBB61793-7809-9CF0-3ACF-0CC22CC945ED}"/>
              </a:ext>
            </a:extLst>
          </p:cNvPr>
          <p:cNvSpPr>
            <a:spLocks noGrp="1"/>
          </p:cNvSpPr>
          <p:nvPr>
            <p:ph idx="10"/>
          </p:nvPr>
        </p:nvSpPr>
        <p:spPr/>
        <p:txBody>
          <a:bodyPr>
            <a:normAutofit/>
          </a:bodyPr>
          <a:lstStyle/>
          <a:p>
            <a:r>
              <a:rPr lang="nl-NL" dirty="0"/>
              <a:t>BHV groep</a:t>
            </a:r>
          </a:p>
          <a:p>
            <a:pPr lvl="1"/>
            <a:r>
              <a:rPr lang="nl-NL" dirty="0"/>
              <a:t>Erik Baas</a:t>
            </a:r>
          </a:p>
          <a:p>
            <a:pPr lvl="1"/>
            <a:r>
              <a:rPr lang="nl-NL" dirty="0"/>
              <a:t>Saskia Baas</a:t>
            </a:r>
          </a:p>
          <a:p>
            <a:pPr lvl="1"/>
            <a:r>
              <a:rPr lang="nl-NL" dirty="0"/>
              <a:t>Martijn </a:t>
            </a:r>
            <a:r>
              <a:rPr lang="nl-NL" dirty="0" err="1"/>
              <a:t>Matsinger</a:t>
            </a:r>
            <a:endParaRPr lang="nl-NL" dirty="0"/>
          </a:p>
          <a:p>
            <a:pPr lvl="1"/>
            <a:r>
              <a:rPr lang="nl-NL" dirty="0" err="1"/>
              <a:t>Gerlinda</a:t>
            </a:r>
            <a:r>
              <a:rPr lang="nl-NL" dirty="0"/>
              <a:t> Star</a:t>
            </a:r>
          </a:p>
          <a:p>
            <a:pPr lvl="1"/>
            <a:r>
              <a:rPr lang="nl-NL" dirty="0"/>
              <a:t>Pieter </a:t>
            </a:r>
            <a:r>
              <a:rPr lang="nl-NL" dirty="0" err="1"/>
              <a:t>Plaatsman</a:t>
            </a:r>
            <a:endParaRPr lang="nl-NL" dirty="0"/>
          </a:p>
          <a:p>
            <a:pPr lvl="1"/>
            <a:r>
              <a:rPr lang="nl-NL" dirty="0" err="1"/>
              <a:t>Mellissa</a:t>
            </a:r>
            <a:r>
              <a:rPr lang="nl-NL" dirty="0"/>
              <a:t> </a:t>
            </a:r>
            <a:r>
              <a:rPr lang="nl-NL" dirty="0" err="1"/>
              <a:t>Plaatsman</a:t>
            </a:r>
            <a:endParaRPr lang="nl-NL" dirty="0"/>
          </a:p>
          <a:p>
            <a:pPr lvl="1"/>
            <a:r>
              <a:rPr lang="nl-NL" dirty="0"/>
              <a:t>Eric Wilson</a:t>
            </a:r>
          </a:p>
          <a:p>
            <a:pPr lvl="1"/>
            <a:r>
              <a:rPr lang="nl-NL" dirty="0"/>
              <a:t>Laura Koning</a:t>
            </a:r>
          </a:p>
          <a:p>
            <a:pPr marL="0" indent="0">
              <a:buNone/>
            </a:pPr>
            <a:endParaRPr lang="nl-NL" dirty="0"/>
          </a:p>
        </p:txBody>
      </p:sp>
      <p:pic>
        <p:nvPicPr>
          <p:cNvPr id="5" name="Afbeelding 4">
            <a:extLst>
              <a:ext uri="{FF2B5EF4-FFF2-40B4-BE49-F238E27FC236}">
                <a16:creationId xmlns:a16="http://schemas.microsoft.com/office/drawing/2014/main" xmlns="" id="{B530504A-170A-FF60-567F-857058191DA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85650" y="1577340"/>
            <a:ext cx="5141559" cy="3155632"/>
          </a:xfrm>
          <a:prstGeom prst="rect">
            <a:avLst/>
          </a:prstGeom>
        </p:spPr>
      </p:pic>
    </p:spTree>
    <p:extLst>
      <p:ext uri="{BB962C8B-B14F-4D97-AF65-F5344CB8AC3E}">
        <p14:creationId xmlns:p14="http://schemas.microsoft.com/office/powerpoint/2010/main" val="17317267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fade">
                                      <p:cBhvr>
                                        <p:cTn id="11" dur="1000"/>
                                        <p:tgtEl>
                                          <p:spTgt spid="3">
                                            <p:txEl>
                                              <p:pRg st="1" end="1"/>
                                            </p:txEl>
                                          </p:spTgt>
                                        </p:tgtEl>
                                      </p:cBhvr>
                                    </p:animEffect>
                                    <p:anim calcmode="lin" valueType="num">
                                      <p:cBhvr>
                                        <p:cTn id="12"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3" dur="1000" fill="hold"/>
                                        <p:tgtEl>
                                          <p:spTgt spid="3">
                                            <p:txEl>
                                              <p:pRg st="1" end="1"/>
                                            </p:txEl>
                                          </p:spTgt>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3">
                                            <p:txEl>
                                              <p:pRg st="2" end="2"/>
                                            </p:txEl>
                                          </p:spTgt>
                                        </p:tgtEl>
                                        <p:attrNameLst>
                                          <p:attrName>style.visibility</p:attrName>
                                        </p:attrNameLst>
                                      </p:cBhvr>
                                      <p:to>
                                        <p:strVal val="visible"/>
                                      </p:to>
                                    </p:set>
                                    <p:animEffect transition="in" filter="fade">
                                      <p:cBhvr>
                                        <p:cTn id="16" dur="1000"/>
                                        <p:tgtEl>
                                          <p:spTgt spid="3">
                                            <p:txEl>
                                              <p:pRg st="2" end="2"/>
                                            </p:txEl>
                                          </p:spTgt>
                                        </p:tgtEl>
                                      </p:cBhvr>
                                    </p:animEffect>
                                    <p:anim calcmode="lin" valueType="num">
                                      <p:cBhvr>
                                        <p:cTn id="17"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8" dur="1000" fill="hold"/>
                                        <p:tgtEl>
                                          <p:spTgt spid="3">
                                            <p:txEl>
                                              <p:pRg st="2" end="2"/>
                                            </p:txEl>
                                          </p:spTgt>
                                        </p:tgtEl>
                                        <p:attrNameLst>
                                          <p:attrName>ppt_y</p:attrName>
                                        </p:attrNameLst>
                                      </p:cBhvr>
                                      <p:tavLst>
                                        <p:tav tm="0">
                                          <p:val>
                                            <p:strVal val="#ppt_y+.1"/>
                                          </p:val>
                                        </p:tav>
                                        <p:tav tm="100000">
                                          <p:val>
                                            <p:strVal val="#ppt_y"/>
                                          </p:val>
                                        </p:tav>
                                      </p:tavLst>
                                    </p:anim>
                                  </p:childTnLst>
                                </p:cTn>
                              </p:par>
                              <p:par>
                                <p:cTn id="19" presetID="42" presetClass="entr" presetSubtype="0" fill="hold" nodeType="with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Effect transition="in" filter="fade">
                                      <p:cBhvr>
                                        <p:cTn id="21" dur="1000"/>
                                        <p:tgtEl>
                                          <p:spTgt spid="3">
                                            <p:txEl>
                                              <p:pRg st="3" end="3"/>
                                            </p:txEl>
                                          </p:spTgt>
                                        </p:tgtEl>
                                      </p:cBhvr>
                                    </p:animEffect>
                                    <p:anim calcmode="lin" valueType="num">
                                      <p:cBhvr>
                                        <p:cTn id="22"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3" end="3"/>
                                            </p:txEl>
                                          </p:spTgt>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3">
                                            <p:txEl>
                                              <p:pRg st="4" end="4"/>
                                            </p:txEl>
                                          </p:spTgt>
                                        </p:tgtEl>
                                        <p:attrNameLst>
                                          <p:attrName>style.visibility</p:attrName>
                                        </p:attrNameLst>
                                      </p:cBhvr>
                                      <p:to>
                                        <p:strVal val="visible"/>
                                      </p:to>
                                    </p:set>
                                    <p:animEffect transition="in" filter="fade">
                                      <p:cBhvr>
                                        <p:cTn id="26" dur="1000"/>
                                        <p:tgtEl>
                                          <p:spTgt spid="3">
                                            <p:txEl>
                                              <p:pRg st="4" end="4"/>
                                            </p:txEl>
                                          </p:spTgt>
                                        </p:tgtEl>
                                      </p:cBhvr>
                                    </p:animEffect>
                                    <p:anim calcmode="lin" valueType="num">
                                      <p:cBhvr>
                                        <p:cTn id="27"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8" dur="1000" fill="hold"/>
                                        <p:tgtEl>
                                          <p:spTgt spid="3">
                                            <p:txEl>
                                              <p:pRg st="4" end="4"/>
                                            </p:txEl>
                                          </p:spTgt>
                                        </p:tgtEl>
                                        <p:attrNameLst>
                                          <p:attrName>ppt_y</p:attrName>
                                        </p:attrNameLst>
                                      </p:cBhvr>
                                      <p:tavLst>
                                        <p:tav tm="0">
                                          <p:val>
                                            <p:strVal val="#ppt_y+.1"/>
                                          </p:val>
                                        </p:tav>
                                        <p:tav tm="100000">
                                          <p:val>
                                            <p:strVal val="#ppt_y"/>
                                          </p:val>
                                        </p:tav>
                                      </p:tavLst>
                                    </p:anim>
                                  </p:childTnLst>
                                </p:cTn>
                              </p:par>
                              <p:par>
                                <p:cTn id="29" presetID="42" presetClass="entr" presetSubtype="0" fill="hold" nodeType="with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animEffect transition="in" filter="fade">
                                      <p:cBhvr>
                                        <p:cTn id="31" dur="1000"/>
                                        <p:tgtEl>
                                          <p:spTgt spid="3">
                                            <p:txEl>
                                              <p:pRg st="5" end="5"/>
                                            </p:txEl>
                                          </p:spTgt>
                                        </p:tgtEl>
                                      </p:cBhvr>
                                    </p:animEffect>
                                    <p:anim calcmode="lin" valueType="num">
                                      <p:cBhvr>
                                        <p:cTn id="32"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33" dur="1000" fill="hold"/>
                                        <p:tgtEl>
                                          <p:spTgt spid="3">
                                            <p:txEl>
                                              <p:pRg st="5" end="5"/>
                                            </p:txEl>
                                          </p:spTgt>
                                        </p:tgtEl>
                                        <p:attrNameLst>
                                          <p:attrName>ppt_y</p:attrName>
                                        </p:attrNameLst>
                                      </p:cBhvr>
                                      <p:tavLst>
                                        <p:tav tm="0">
                                          <p:val>
                                            <p:strVal val="#ppt_y+.1"/>
                                          </p:val>
                                        </p:tav>
                                        <p:tav tm="100000">
                                          <p:val>
                                            <p:strVal val="#ppt_y"/>
                                          </p:val>
                                        </p:tav>
                                      </p:tavLst>
                                    </p:anim>
                                  </p:childTnLst>
                                </p:cTn>
                              </p:par>
                              <p:par>
                                <p:cTn id="34" presetID="42" presetClass="entr" presetSubtype="0" fill="hold" nodeType="withEffect">
                                  <p:stCondLst>
                                    <p:cond delay="0"/>
                                  </p:stCondLst>
                                  <p:childTnLst>
                                    <p:set>
                                      <p:cBhvr>
                                        <p:cTn id="35" dur="1" fill="hold">
                                          <p:stCondLst>
                                            <p:cond delay="0"/>
                                          </p:stCondLst>
                                        </p:cTn>
                                        <p:tgtEl>
                                          <p:spTgt spid="3">
                                            <p:txEl>
                                              <p:pRg st="6" end="6"/>
                                            </p:txEl>
                                          </p:spTgt>
                                        </p:tgtEl>
                                        <p:attrNameLst>
                                          <p:attrName>style.visibility</p:attrName>
                                        </p:attrNameLst>
                                      </p:cBhvr>
                                      <p:to>
                                        <p:strVal val="visible"/>
                                      </p:to>
                                    </p:set>
                                    <p:animEffect transition="in" filter="fade">
                                      <p:cBhvr>
                                        <p:cTn id="36" dur="1000"/>
                                        <p:tgtEl>
                                          <p:spTgt spid="3">
                                            <p:txEl>
                                              <p:pRg st="6" end="6"/>
                                            </p:txEl>
                                          </p:spTgt>
                                        </p:tgtEl>
                                      </p:cBhvr>
                                    </p:animEffect>
                                    <p:anim calcmode="lin" valueType="num">
                                      <p:cBhvr>
                                        <p:cTn id="37"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38" dur="1000" fill="hold"/>
                                        <p:tgtEl>
                                          <p:spTgt spid="3">
                                            <p:txEl>
                                              <p:pRg st="6" end="6"/>
                                            </p:txEl>
                                          </p:spTgt>
                                        </p:tgtEl>
                                        <p:attrNameLst>
                                          <p:attrName>ppt_y</p:attrName>
                                        </p:attrNameLst>
                                      </p:cBhvr>
                                      <p:tavLst>
                                        <p:tav tm="0">
                                          <p:val>
                                            <p:strVal val="#ppt_y+.1"/>
                                          </p:val>
                                        </p:tav>
                                        <p:tav tm="100000">
                                          <p:val>
                                            <p:strVal val="#ppt_y"/>
                                          </p:val>
                                        </p:tav>
                                      </p:tavLst>
                                    </p:anim>
                                  </p:childTnLst>
                                </p:cTn>
                              </p:par>
                              <p:par>
                                <p:cTn id="39" presetID="42" presetClass="entr" presetSubtype="0" fill="hold" nodeType="withEffect">
                                  <p:stCondLst>
                                    <p:cond delay="0"/>
                                  </p:stCondLst>
                                  <p:childTnLst>
                                    <p:set>
                                      <p:cBhvr>
                                        <p:cTn id="40" dur="1" fill="hold">
                                          <p:stCondLst>
                                            <p:cond delay="0"/>
                                          </p:stCondLst>
                                        </p:cTn>
                                        <p:tgtEl>
                                          <p:spTgt spid="3">
                                            <p:txEl>
                                              <p:pRg st="7" end="7"/>
                                            </p:txEl>
                                          </p:spTgt>
                                        </p:tgtEl>
                                        <p:attrNameLst>
                                          <p:attrName>style.visibility</p:attrName>
                                        </p:attrNameLst>
                                      </p:cBhvr>
                                      <p:to>
                                        <p:strVal val="visible"/>
                                      </p:to>
                                    </p:set>
                                    <p:animEffect transition="in" filter="fade">
                                      <p:cBhvr>
                                        <p:cTn id="41" dur="1000"/>
                                        <p:tgtEl>
                                          <p:spTgt spid="3">
                                            <p:txEl>
                                              <p:pRg st="7" end="7"/>
                                            </p:txEl>
                                          </p:spTgt>
                                        </p:tgtEl>
                                      </p:cBhvr>
                                    </p:animEffect>
                                    <p:anim calcmode="lin" valueType="num">
                                      <p:cBhvr>
                                        <p:cTn id="42"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43" dur="1000" fill="hold"/>
                                        <p:tgtEl>
                                          <p:spTgt spid="3">
                                            <p:txEl>
                                              <p:pRg st="7" end="7"/>
                                            </p:txEl>
                                          </p:spTgt>
                                        </p:tgtEl>
                                        <p:attrNameLst>
                                          <p:attrName>ppt_y</p:attrName>
                                        </p:attrNameLst>
                                      </p:cBhvr>
                                      <p:tavLst>
                                        <p:tav tm="0">
                                          <p:val>
                                            <p:strVal val="#ppt_y+.1"/>
                                          </p:val>
                                        </p:tav>
                                        <p:tav tm="100000">
                                          <p:val>
                                            <p:strVal val="#ppt_y"/>
                                          </p:val>
                                        </p:tav>
                                      </p:tavLst>
                                    </p:anim>
                                  </p:childTnLst>
                                </p:cTn>
                              </p:par>
                              <p:par>
                                <p:cTn id="44" presetID="42" presetClass="entr" presetSubtype="0" fill="hold" nodeType="withEffect">
                                  <p:stCondLst>
                                    <p:cond delay="0"/>
                                  </p:stCondLst>
                                  <p:childTnLst>
                                    <p:set>
                                      <p:cBhvr>
                                        <p:cTn id="45" dur="1" fill="hold">
                                          <p:stCondLst>
                                            <p:cond delay="0"/>
                                          </p:stCondLst>
                                        </p:cTn>
                                        <p:tgtEl>
                                          <p:spTgt spid="3">
                                            <p:txEl>
                                              <p:pRg st="8" end="8"/>
                                            </p:txEl>
                                          </p:spTgt>
                                        </p:tgtEl>
                                        <p:attrNameLst>
                                          <p:attrName>style.visibility</p:attrName>
                                        </p:attrNameLst>
                                      </p:cBhvr>
                                      <p:to>
                                        <p:strVal val="visible"/>
                                      </p:to>
                                    </p:set>
                                    <p:animEffect transition="in" filter="fade">
                                      <p:cBhvr>
                                        <p:cTn id="46" dur="1000"/>
                                        <p:tgtEl>
                                          <p:spTgt spid="3">
                                            <p:txEl>
                                              <p:pRg st="8" end="8"/>
                                            </p:txEl>
                                          </p:spTgt>
                                        </p:tgtEl>
                                      </p:cBhvr>
                                    </p:animEffect>
                                    <p:anim calcmode="lin" valueType="num">
                                      <p:cBhvr>
                                        <p:cTn id="47"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48" dur="1000" fill="hold"/>
                                        <p:tgtEl>
                                          <p:spTgt spid="3">
                                            <p:txEl>
                                              <p:pRg st="8" end="8"/>
                                            </p:txEl>
                                          </p:spTgt>
                                        </p:tgtEl>
                                        <p:attrNameLst>
                                          <p:attrName>ppt_y</p:attrName>
                                        </p:attrNameLst>
                                      </p:cBhvr>
                                      <p:tavLst>
                                        <p:tav tm="0">
                                          <p:val>
                                            <p:strVal val="#ppt_y+.1"/>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4" fill="hold" nodeType="clickEffect">
                                  <p:stCondLst>
                                    <p:cond delay="0"/>
                                  </p:stCondLst>
                                  <p:childTnLst>
                                    <p:set>
                                      <p:cBhvr>
                                        <p:cTn id="52" dur="1" fill="hold">
                                          <p:stCondLst>
                                            <p:cond delay="0"/>
                                          </p:stCondLst>
                                        </p:cTn>
                                        <p:tgtEl>
                                          <p:spTgt spid="5"/>
                                        </p:tgtEl>
                                        <p:attrNameLst>
                                          <p:attrName>style.visibility</p:attrName>
                                        </p:attrNameLst>
                                      </p:cBhvr>
                                      <p:to>
                                        <p:strVal val="visible"/>
                                      </p:to>
                                    </p:set>
                                    <p:anim calcmode="lin" valueType="num">
                                      <p:cBhvr additive="base">
                                        <p:cTn id="53" dur="500" fill="hold"/>
                                        <p:tgtEl>
                                          <p:spTgt spid="5"/>
                                        </p:tgtEl>
                                        <p:attrNameLst>
                                          <p:attrName>ppt_x</p:attrName>
                                        </p:attrNameLst>
                                      </p:cBhvr>
                                      <p:tavLst>
                                        <p:tav tm="0">
                                          <p:val>
                                            <p:strVal val="#ppt_x"/>
                                          </p:val>
                                        </p:tav>
                                        <p:tav tm="100000">
                                          <p:val>
                                            <p:strVal val="#ppt_x"/>
                                          </p:val>
                                        </p:tav>
                                      </p:tavLst>
                                    </p:anim>
                                    <p:anim calcmode="lin" valueType="num">
                                      <p:cBhvr additive="base">
                                        <p:cTn id="5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nl-NL" dirty="0" smtClean="0"/>
              <a:t>Agenda (deel 1)</a:t>
            </a:r>
            <a:endParaRPr lang="nl-NL" dirty="0"/>
          </a:p>
        </p:txBody>
      </p:sp>
      <p:graphicFrame>
        <p:nvGraphicFramePr>
          <p:cNvPr id="4" name="Tijdelijke aanduiding voor inhoud 3"/>
          <p:cNvGraphicFramePr>
            <a:graphicFrameLocks noGrp="1"/>
          </p:cNvGraphicFramePr>
          <p:nvPr>
            <p:ph idx="10"/>
            <p:extLst>
              <p:ext uri="{D42A27DB-BD31-4B8C-83A1-F6EECF244321}">
                <p14:modId xmlns:p14="http://schemas.microsoft.com/office/powerpoint/2010/main" val="3780769012"/>
              </p:ext>
            </p:extLst>
          </p:nvPr>
        </p:nvGraphicFramePr>
        <p:xfrm>
          <a:off x="332471" y="1607664"/>
          <a:ext cx="9520034" cy="2575174"/>
        </p:xfrm>
        <a:graphic>
          <a:graphicData uri="http://schemas.openxmlformats.org/drawingml/2006/table">
            <a:tbl>
              <a:tblPr firstRow="1" bandRow="1">
                <a:tableStyleId>{D113A9D2-9D6B-4929-AA2D-F23B5EE8CBE7}</a:tableStyleId>
              </a:tblPr>
              <a:tblGrid>
                <a:gridCol w="2270384">
                  <a:extLst>
                    <a:ext uri="{9D8B030D-6E8A-4147-A177-3AD203B41FA5}">
                      <a16:colId xmlns:a16="http://schemas.microsoft.com/office/drawing/2014/main" xmlns="" val="20000"/>
                    </a:ext>
                  </a:extLst>
                </a:gridCol>
                <a:gridCol w="7249650">
                  <a:extLst>
                    <a:ext uri="{9D8B030D-6E8A-4147-A177-3AD203B41FA5}">
                      <a16:colId xmlns:a16="http://schemas.microsoft.com/office/drawing/2014/main" xmlns="" val="20001"/>
                    </a:ext>
                  </a:extLst>
                </a:gridCol>
              </a:tblGrid>
              <a:tr h="512067">
                <a:tc>
                  <a:txBody>
                    <a:bodyPr/>
                    <a:lstStyle/>
                    <a:p>
                      <a:r>
                        <a:rPr lang="nl-NL" sz="1700" dirty="0"/>
                        <a:t>Tijd</a:t>
                      </a:r>
                    </a:p>
                  </a:txBody>
                  <a:tcPr marL="109671" marR="109671" marT="50800" marB="50800"/>
                </a:tc>
                <a:tc>
                  <a:txBody>
                    <a:bodyPr/>
                    <a:lstStyle/>
                    <a:p>
                      <a:r>
                        <a:rPr lang="nl-NL" sz="1700" dirty="0"/>
                        <a:t>Onderwerp</a:t>
                      </a:r>
                    </a:p>
                  </a:txBody>
                  <a:tcPr marL="109671" marR="109671" marT="50800" marB="50800"/>
                </a:tc>
                <a:extLst>
                  <a:ext uri="{0D108BD9-81ED-4DB2-BD59-A6C34878D82A}">
                    <a16:rowId xmlns:a16="http://schemas.microsoft.com/office/drawing/2014/main" xmlns="" val="10000"/>
                  </a:ext>
                </a:extLst>
              </a:tr>
              <a:tr h="402229">
                <a:tc>
                  <a:txBody>
                    <a:bodyPr/>
                    <a:lstStyle/>
                    <a:p>
                      <a:r>
                        <a:rPr lang="nl-NL" sz="1700" dirty="0" smtClean="0"/>
                        <a:t>20:00 - 20:10 </a:t>
                      </a:r>
                      <a:r>
                        <a:rPr lang="nl-NL" sz="1700" dirty="0"/>
                        <a:t>uur</a:t>
                      </a:r>
                    </a:p>
                  </a:txBody>
                  <a:tcPr marL="109671" marR="109671" marT="50800" marB="50800"/>
                </a:tc>
                <a:tc>
                  <a:txBody>
                    <a:bodyPr/>
                    <a:lstStyle/>
                    <a:p>
                      <a:r>
                        <a:rPr lang="nl-NL" sz="1700" dirty="0"/>
                        <a:t>Opening met gebed, </a:t>
                      </a:r>
                      <a:r>
                        <a:rPr lang="nl-NL" sz="1700" baseline="0" dirty="0"/>
                        <a:t>notulen </a:t>
                      </a:r>
                      <a:r>
                        <a:rPr lang="nl-NL" sz="1700" baseline="0" dirty="0" smtClean="0"/>
                        <a:t>9 april 2025</a:t>
                      </a:r>
                      <a:endParaRPr lang="nl-NL" sz="1700" dirty="0"/>
                    </a:p>
                  </a:txBody>
                  <a:tcPr marL="109671" marR="109671" marT="50800" marB="50800"/>
                </a:tc>
                <a:extLst>
                  <a:ext uri="{0D108BD9-81ED-4DB2-BD59-A6C34878D82A}">
                    <a16:rowId xmlns:a16="http://schemas.microsoft.com/office/drawing/2014/main" xmlns="" val="10001"/>
                  </a:ext>
                </a:extLst>
              </a:tr>
              <a:tr h="403200">
                <a:tc>
                  <a:txBody>
                    <a:bodyPr/>
                    <a:lstStyle/>
                    <a:p>
                      <a:r>
                        <a:rPr lang="nl-NL" sz="1700" dirty="0" smtClean="0"/>
                        <a:t>20:10 - 20.20 uur</a:t>
                      </a:r>
                      <a:endParaRPr lang="nl-NL" sz="1700" dirty="0"/>
                    </a:p>
                  </a:txBody>
                  <a:tcPr marL="109671" marR="109671" marT="50800" marB="50800"/>
                </a:tc>
                <a:tc>
                  <a:txBody>
                    <a:bodyPr/>
                    <a:lstStyle/>
                    <a:p>
                      <a:pPr marL="0" marR="0" lvl="0" indent="0" algn="l" defTabSz="822960" rtl="0" eaLnBrk="1" fontAlgn="auto" latinLnBrk="0" hangingPunct="1">
                        <a:lnSpc>
                          <a:spcPct val="100000"/>
                        </a:lnSpc>
                        <a:spcBef>
                          <a:spcPts val="0"/>
                        </a:spcBef>
                        <a:spcAft>
                          <a:spcPts val="0"/>
                        </a:spcAft>
                        <a:buClrTx/>
                        <a:buSzTx/>
                        <a:buFontTx/>
                        <a:buNone/>
                        <a:tabLst/>
                        <a:defRPr/>
                      </a:pPr>
                      <a:r>
                        <a:rPr lang="nl-NL" sz="1800" kern="1200" dirty="0" smtClean="0">
                          <a:solidFill>
                            <a:schemeClr val="lt1"/>
                          </a:solidFill>
                          <a:effectLst/>
                          <a:latin typeface="+mn-lt"/>
                          <a:ea typeface="+mn-ea"/>
                          <a:cs typeface="+mn-cs"/>
                        </a:rPr>
                        <a:t>Financieel overzicht t/m</a:t>
                      </a:r>
                      <a:r>
                        <a:rPr lang="nl-NL" sz="1800" kern="1200" baseline="0" dirty="0" smtClean="0">
                          <a:solidFill>
                            <a:schemeClr val="lt1"/>
                          </a:solidFill>
                          <a:effectLst/>
                          <a:latin typeface="+mn-lt"/>
                          <a:ea typeface="+mn-ea"/>
                          <a:cs typeface="+mn-cs"/>
                        </a:rPr>
                        <a:t> 3</a:t>
                      </a:r>
                      <a:r>
                        <a:rPr lang="nl-NL" sz="1800" kern="1200" baseline="30000" dirty="0" smtClean="0">
                          <a:solidFill>
                            <a:schemeClr val="lt1"/>
                          </a:solidFill>
                          <a:effectLst/>
                          <a:latin typeface="+mn-lt"/>
                          <a:ea typeface="+mn-ea"/>
                          <a:cs typeface="+mn-cs"/>
                        </a:rPr>
                        <a:t>e</a:t>
                      </a:r>
                      <a:r>
                        <a:rPr lang="nl-NL" sz="1800" kern="1200" baseline="0" dirty="0" smtClean="0">
                          <a:solidFill>
                            <a:schemeClr val="lt1"/>
                          </a:solidFill>
                          <a:effectLst/>
                          <a:latin typeface="+mn-lt"/>
                          <a:ea typeface="+mn-ea"/>
                          <a:cs typeface="+mn-cs"/>
                        </a:rPr>
                        <a:t> kwartaal 2025 (Ferdinand)</a:t>
                      </a:r>
                      <a:endParaRPr lang="nl-NL" sz="1800" kern="1200" dirty="0">
                        <a:solidFill>
                          <a:schemeClr val="lt1"/>
                        </a:solidFill>
                        <a:effectLst/>
                        <a:latin typeface="+mn-lt"/>
                        <a:ea typeface="+mn-ea"/>
                        <a:cs typeface="+mn-cs"/>
                      </a:endParaRPr>
                    </a:p>
                  </a:txBody>
                  <a:tcPr marL="109671" marR="109671" marT="50800" marB="50800"/>
                </a:tc>
                <a:extLst>
                  <a:ext uri="{0D108BD9-81ED-4DB2-BD59-A6C34878D82A}">
                    <a16:rowId xmlns:a16="http://schemas.microsoft.com/office/drawing/2014/main" xmlns="" val="10003"/>
                  </a:ext>
                </a:extLst>
              </a:tr>
              <a:tr h="419226">
                <a:tc>
                  <a:txBody>
                    <a:bodyPr/>
                    <a:lstStyle/>
                    <a:p>
                      <a:r>
                        <a:rPr lang="nl-NL" sz="1700" noProof="0" dirty="0" smtClean="0"/>
                        <a:t>20.20 - 20.45 uur</a:t>
                      </a:r>
                      <a:endParaRPr lang="nl-NL" sz="1700" noProof="0" dirty="0"/>
                    </a:p>
                  </a:txBody>
                  <a:tcPr marL="109671" marR="109671" marT="50800" marB="50800"/>
                </a:tc>
                <a:tc>
                  <a:txBody>
                    <a:bodyPr/>
                    <a:lstStyle/>
                    <a:p>
                      <a:pPr marL="0" marR="0" lvl="0" indent="0" algn="l" defTabSz="822960" rtl="0" eaLnBrk="1" fontAlgn="auto" latinLnBrk="0" hangingPunct="1">
                        <a:lnSpc>
                          <a:spcPct val="100000"/>
                        </a:lnSpc>
                        <a:spcBef>
                          <a:spcPts val="0"/>
                        </a:spcBef>
                        <a:spcAft>
                          <a:spcPts val="0"/>
                        </a:spcAft>
                        <a:buClrTx/>
                        <a:buSzTx/>
                        <a:buFontTx/>
                        <a:buNone/>
                        <a:tabLst/>
                        <a:defRPr/>
                      </a:pPr>
                      <a:r>
                        <a:rPr lang="nl-NL" sz="1800" kern="1200" dirty="0" smtClean="0">
                          <a:solidFill>
                            <a:schemeClr val="lt1"/>
                          </a:solidFill>
                          <a:effectLst/>
                          <a:latin typeface="+mn-lt"/>
                          <a:ea typeface="+mn-ea"/>
                          <a:cs typeface="+mn-cs"/>
                        </a:rPr>
                        <a:t>Verslag bezoek van Miel en Rietje aan </a:t>
                      </a:r>
                      <a:r>
                        <a:rPr lang="nl-NL" sz="1800" kern="1200" dirty="0" err="1" smtClean="0">
                          <a:solidFill>
                            <a:schemeClr val="lt1"/>
                          </a:solidFill>
                          <a:effectLst/>
                          <a:latin typeface="+mn-lt"/>
                          <a:ea typeface="+mn-ea"/>
                          <a:cs typeface="+mn-cs"/>
                        </a:rPr>
                        <a:t>Klajdi</a:t>
                      </a:r>
                      <a:r>
                        <a:rPr lang="nl-NL" sz="1800" kern="1200" dirty="0" smtClean="0">
                          <a:solidFill>
                            <a:schemeClr val="lt1"/>
                          </a:solidFill>
                          <a:effectLst/>
                          <a:latin typeface="+mn-lt"/>
                          <a:ea typeface="+mn-ea"/>
                          <a:cs typeface="+mn-cs"/>
                        </a:rPr>
                        <a:t> en Magda in Albanië</a:t>
                      </a:r>
                      <a:endParaRPr lang="nl-NL" sz="1800" kern="1200" dirty="0">
                        <a:solidFill>
                          <a:schemeClr val="lt1"/>
                        </a:solidFill>
                        <a:effectLst/>
                        <a:latin typeface="+mn-lt"/>
                        <a:ea typeface="+mn-ea"/>
                        <a:cs typeface="+mn-cs"/>
                      </a:endParaRPr>
                    </a:p>
                  </a:txBody>
                  <a:tcPr marL="109671" marR="109671" marT="50800" marB="50800"/>
                </a:tc>
                <a:extLst>
                  <a:ext uri="{0D108BD9-81ED-4DB2-BD59-A6C34878D82A}">
                    <a16:rowId xmlns:a16="http://schemas.microsoft.com/office/drawing/2014/main" xmlns="" val="1273884744"/>
                  </a:ext>
                </a:extLst>
              </a:tr>
              <a:tr h="419226">
                <a:tc>
                  <a:txBody>
                    <a:bodyPr/>
                    <a:lstStyle/>
                    <a:p>
                      <a:r>
                        <a:rPr lang="nl-NL" sz="1700" noProof="0" dirty="0" smtClean="0"/>
                        <a:t>20:45 - 21.15 uur</a:t>
                      </a:r>
                      <a:endParaRPr lang="nl-NL" sz="1700" noProof="0" dirty="0"/>
                    </a:p>
                  </a:txBody>
                  <a:tcPr marL="109671" marR="109671" marT="50800" marB="50800"/>
                </a:tc>
                <a:tc>
                  <a:txBody>
                    <a:bodyPr/>
                    <a:lstStyle/>
                    <a:p>
                      <a:pPr marL="0" marR="0" lvl="0" indent="0" algn="l" defTabSz="822960" rtl="0" eaLnBrk="1" fontAlgn="auto" latinLnBrk="0" hangingPunct="1">
                        <a:lnSpc>
                          <a:spcPct val="100000"/>
                        </a:lnSpc>
                        <a:spcBef>
                          <a:spcPts val="0"/>
                        </a:spcBef>
                        <a:spcAft>
                          <a:spcPts val="0"/>
                        </a:spcAft>
                        <a:buClrTx/>
                        <a:buSzTx/>
                        <a:buFontTx/>
                        <a:buNone/>
                        <a:tabLst/>
                        <a:defRPr/>
                      </a:pPr>
                      <a:r>
                        <a:rPr lang="nl-NL" sz="1800" kern="1200" dirty="0" smtClean="0">
                          <a:solidFill>
                            <a:schemeClr val="lt1"/>
                          </a:solidFill>
                          <a:effectLst/>
                          <a:latin typeface="+mn-lt"/>
                          <a:ea typeface="+mn-ea"/>
                          <a:cs typeface="+mn-cs"/>
                        </a:rPr>
                        <a:t>Uitleg</a:t>
                      </a:r>
                      <a:r>
                        <a:rPr lang="nl-NL" sz="1800" kern="1200" baseline="0" dirty="0" smtClean="0">
                          <a:solidFill>
                            <a:schemeClr val="lt1"/>
                          </a:solidFill>
                          <a:effectLst/>
                          <a:latin typeface="+mn-lt"/>
                          <a:ea typeface="+mn-ea"/>
                          <a:cs typeface="+mn-cs"/>
                        </a:rPr>
                        <a:t> Calamiteitenplan (David Koning)</a:t>
                      </a:r>
                    </a:p>
                  </a:txBody>
                  <a:tcPr marL="109671" marR="109671" marT="50800" marB="50800"/>
                </a:tc>
                <a:extLst>
                  <a:ext uri="{0D108BD9-81ED-4DB2-BD59-A6C34878D82A}">
                    <a16:rowId xmlns:a16="http://schemas.microsoft.com/office/drawing/2014/main" xmlns="" val="10004"/>
                  </a:ext>
                </a:extLst>
              </a:tr>
              <a:tr h="419226">
                <a:tc>
                  <a:txBody>
                    <a:bodyPr/>
                    <a:lstStyle/>
                    <a:p>
                      <a:r>
                        <a:rPr lang="nl-NL" sz="1700" noProof="0" dirty="0" smtClean="0"/>
                        <a:t>21:15 – 21:20 uur</a:t>
                      </a:r>
                      <a:endParaRPr lang="nl-NL" sz="1700" noProof="0" dirty="0"/>
                    </a:p>
                  </a:txBody>
                  <a:tcPr marL="109671" marR="109671" marT="50800" marB="50800"/>
                </a:tc>
                <a:tc>
                  <a:txBody>
                    <a:bodyPr/>
                    <a:lstStyle/>
                    <a:p>
                      <a:pPr marL="0" marR="0" lvl="0" indent="0" algn="l" defTabSz="822960" rtl="0" eaLnBrk="1" fontAlgn="auto" latinLnBrk="0" hangingPunct="1">
                        <a:lnSpc>
                          <a:spcPct val="100000"/>
                        </a:lnSpc>
                        <a:spcBef>
                          <a:spcPts val="0"/>
                        </a:spcBef>
                        <a:spcAft>
                          <a:spcPts val="0"/>
                        </a:spcAft>
                        <a:buClrTx/>
                        <a:buSzTx/>
                        <a:buFontTx/>
                        <a:buNone/>
                        <a:tabLst/>
                        <a:defRPr/>
                      </a:pPr>
                      <a:r>
                        <a:rPr lang="nl-NL" sz="1800" kern="1200" baseline="0" dirty="0" smtClean="0">
                          <a:solidFill>
                            <a:schemeClr val="lt1"/>
                          </a:solidFill>
                          <a:effectLst/>
                          <a:latin typeface="+mn-lt"/>
                          <a:ea typeface="+mn-ea"/>
                          <a:cs typeface="+mn-cs"/>
                        </a:rPr>
                        <a:t>Pauze</a:t>
                      </a:r>
                    </a:p>
                  </a:txBody>
                  <a:tcPr marL="109671" marR="109671" marT="50800" marB="50800"/>
                </a:tc>
              </a:tr>
            </a:tbl>
          </a:graphicData>
        </a:graphic>
      </p:graphicFrame>
    </p:spTree>
    <p:extLst>
      <p:ext uri="{BB962C8B-B14F-4D97-AF65-F5344CB8AC3E}">
        <p14:creationId xmlns:p14="http://schemas.microsoft.com/office/powerpoint/2010/main" val="121623906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0C98CABF-706A-5F32-E00D-A4DFB0B67941}"/>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xmlns="" id="{4E598C08-75D0-2484-B43F-DB9CFCE3D62B}"/>
              </a:ext>
            </a:extLst>
          </p:cNvPr>
          <p:cNvSpPr>
            <a:spLocks noGrp="1"/>
          </p:cNvSpPr>
          <p:nvPr>
            <p:ph type="title"/>
          </p:nvPr>
        </p:nvSpPr>
        <p:spPr/>
        <p:txBody>
          <a:bodyPr/>
          <a:lstStyle/>
          <a:p>
            <a:r>
              <a:rPr lang="nl-NL" dirty="0"/>
              <a:t>Verantwoordelijkheden</a:t>
            </a:r>
          </a:p>
        </p:txBody>
      </p:sp>
      <p:sp>
        <p:nvSpPr>
          <p:cNvPr id="3" name="Tijdelijke aanduiding voor inhoud 2">
            <a:extLst>
              <a:ext uri="{FF2B5EF4-FFF2-40B4-BE49-F238E27FC236}">
                <a16:creationId xmlns:a16="http://schemas.microsoft.com/office/drawing/2014/main" xmlns="" id="{20C34B8F-C7EA-9F66-73AE-8ED7EDDD96DB}"/>
              </a:ext>
            </a:extLst>
          </p:cNvPr>
          <p:cNvSpPr>
            <a:spLocks noGrp="1"/>
          </p:cNvSpPr>
          <p:nvPr>
            <p:ph idx="10"/>
          </p:nvPr>
        </p:nvSpPr>
        <p:spPr/>
        <p:txBody>
          <a:bodyPr>
            <a:normAutofit/>
          </a:bodyPr>
          <a:lstStyle/>
          <a:p>
            <a:r>
              <a:rPr lang="nl-NL" dirty="0"/>
              <a:t>Save groep</a:t>
            </a:r>
          </a:p>
          <a:p>
            <a:pPr lvl="1"/>
            <a:r>
              <a:rPr lang="nl-NL" dirty="0"/>
              <a:t>Eric Wilson</a:t>
            </a:r>
          </a:p>
          <a:p>
            <a:pPr lvl="1"/>
            <a:r>
              <a:rPr lang="nl-NL" dirty="0"/>
              <a:t>Jeroen Timmermans</a:t>
            </a:r>
          </a:p>
          <a:p>
            <a:pPr lvl="1"/>
            <a:r>
              <a:rPr lang="nl-NL" dirty="0"/>
              <a:t>John van </a:t>
            </a:r>
            <a:r>
              <a:rPr lang="nl-NL" dirty="0" err="1"/>
              <a:t>Riessen</a:t>
            </a:r>
            <a:endParaRPr lang="nl-NL" dirty="0"/>
          </a:p>
          <a:p>
            <a:pPr lvl="1"/>
            <a:r>
              <a:rPr lang="nl-NL" dirty="0"/>
              <a:t>David Koning</a:t>
            </a:r>
          </a:p>
          <a:p>
            <a:endParaRPr lang="nl-NL" dirty="0"/>
          </a:p>
        </p:txBody>
      </p:sp>
      <p:pic>
        <p:nvPicPr>
          <p:cNvPr id="5" name="Afbeelding 4">
            <a:extLst>
              <a:ext uri="{FF2B5EF4-FFF2-40B4-BE49-F238E27FC236}">
                <a16:creationId xmlns:a16="http://schemas.microsoft.com/office/drawing/2014/main" xmlns="" id="{56AB11FE-D0C5-520E-FCD7-3A1880103F8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93247" y="1385887"/>
            <a:ext cx="2390775" cy="1914525"/>
          </a:xfrm>
          <a:prstGeom prst="rect">
            <a:avLst/>
          </a:prstGeom>
        </p:spPr>
      </p:pic>
    </p:spTree>
    <p:extLst>
      <p:ext uri="{BB962C8B-B14F-4D97-AF65-F5344CB8AC3E}">
        <p14:creationId xmlns:p14="http://schemas.microsoft.com/office/powerpoint/2010/main" val="41916741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 calcmode="lin" valueType="num">
                                      <p:cBhvr additive="base">
                                        <p:cTn id="1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 calcmode="lin" valueType="num">
                                      <p:cBhvr additive="base">
                                        <p:cTn id="23"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5"/>
                                        </p:tgtEl>
                                        <p:attrNameLst>
                                          <p:attrName>style.visibility</p:attrName>
                                        </p:attrNameLst>
                                      </p:cBhvr>
                                      <p:to>
                                        <p:strVal val="visible"/>
                                      </p:to>
                                    </p:set>
                                    <p:anim calcmode="lin" valueType="num">
                                      <p:cBhvr additive="base">
                                        <p:cTn id="29" dur="500" fill="hold"/>
                                        <p:tgtEl>
                                          <p:spTgt spid="5"/>
                                        </p:tgtEl>
                                        <p:attrNameLst>
                                          <p:attrName>ppt_x</p:attrName>
                                        </p:attrNameLst>
                                      </p:cBhvr>
                                      <p:tavLst>
                                        <p:tav tm="0">
                                          <p:val>
                                            <p:strVal val="#ppt_x"/>
                                          </p:val>
                                        </p:tav>
                                        <p:tav tm="100000">
                                          <p:val>
                                            <p:strVal val="#ppt_x"/>
                                          </p:val>
                                        </p:tav>
                                      </p:tavLst>
                                    </p:anim>
                                    <p:anim calcmode="lin" valueType="num">
                                      <p:cBhvr additive="base">
                                        <p:cTn id="3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F57927F1-E800-3E33-970E-2632EBCF75EB}"/>
              </a:ext>
            </a:extLst>
          </p:cNvPr>
          <p:cNvSpPr>
            <a:spLocks noGrp="1"/>
          </p:cNvSpPr>
          <p:nvPr>
            <p:ph type="title"/>
          </p:nvPr>
        </p:nvSpPr>
        <p:spPr/>
        <p:txBody>
          <a:bodyPr/>
          <a:lstStyle/>
          <a:p>
            <a:r>
              <a:rPr lang="nl-NL" dirty="0"/>
              <a:t>Verschillende noodsituaties</a:t>
            </a:r>
          </a:p>
        </p:txBody>
      </p:sp>
      <p:sp>
        <p:nvSpPr>
          <p:cNvPr id="3" name="Tijdelijke aanduiding voor inhoud 2">
            <a:extLst>
              <a:ext uri="{FF2B5EF4-FFF2-40B4-BE49-F238E27FC236}">
                <a16:creationId xmlns:a16="http://schemas.microsoft.com/office/drawing/2014/main" xmlns="" id="{276F12A7-9463-96C1-06B4-8E0113656E08}"/>
              </a:ext>
            </a:extLst>
          </p:cNvPr>
          <p:cNvSpPr>
            <a:spLocks noGrp="1"/>
          </p:cNvSpPr>
          <p:nvPr>
            <p:ph idx="10"/>
          </p:nvPr>
        </p:nvSpPr>
        <p:spPr/>
        <p:txBody>
          <a:bodyPr/>
          <a:lstStyle/>
          <a:p>
            <a:r>
              <a:rPr lang="nl-NL" dirty="0"/>
              <a:t>Casus 1</a:t>
            </a:r>
          </a:p>
          <a:p>
            <a:pPr lvl="1"/>
            <a:r>
              <a:rPr lang="nl-NL" dirty="0"/>
              <a:t>Tijdens de dienst wordt iemand niet lekker. Trekt wit weg en zakt in elkaar.</a:t>
            </a:r>
          </a:p>
          <a:p>
            <a:pPr lvl="1"/>
            <a:r>
              <a:rPr lang="nl-NL" dirty="0"/>
              <a:t>Wat doet u?</a:t>
            </a:r>
          </a:p>
        </p:txBody>
      </p:sp>
      <p:pic>
        <p:nvPicPr>
          <p:cNvPr id="5" name="Afbeelding 4">
            <a:extLst>
              <a:ext uri="{FF2B5EF4-FFF2-40B4-BE49-F238E27FC236}">
                <a16:creationId xmlns:a16="http://schemas.microsoft.com/office/drawing/2014/main" xmlns="" id="{05B44193-5C0A-0392-5970-4E2C254B9A1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5820" y="2430780"/>
            <a:ext cx="3136901" cy="2352676"/>
          </a:xfrm>
          <a:prstGeom prst="rect">
            <a:avLst/>
          </a:prstGeom>
        </p:spPr>
      </p:pic>
      <p:pic>
        <p:nvPicPr>
          <p:cNvPr id="7" name="Afbeelding 6">
            <a:extLst>
              <a:ext uri="{FF2B5EF4-FFF2-40B4-BE49-F238E27FC236}">
                <a16:creationId xmlns:a16="http://schemas.microsoft.com/office/drawing/2014/main" xmlns="" id="{D2547FE7-DE0D-BC70-2BE6-F2AFEBBD3C9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57077" y="2490788"/>
            <a:ext cx="1884015" cy="2352676"/>
          </a:xfrm>
          <a:prstGeom prst="rect">
            <a:avLst/>
          </a:prstGeom>
        </p:spPr>
      </p:pic>
    </p:spTree>
    <p:extLst>
      <p:ext uri="{BB962C8B-B14F-4D97-AF65-F5344CB8AC3E}">
        <p14:creationId xmlns:p14="http://schemas.microsoft.com/office/powerpoint/2010/main" val="8467432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5"/>
                                        </p:tgtEl>
                                        <p:attrNameLst>
                                          <p:attrName>style.visibility</p:attrName>
                                        </p:attrNameLst>
                                      </p:cBhvr>
                                      <p:to>
                                        <p:strVal val="visible"/>
                                      </p:to>
                                    </p:set>
                                    <p:anim calcmode="lin" valueType="num">
                                      <p:cBhvr additive="base">
                                        <p:cTn id="23" dur="500" fill="hold"/>
                                        <p:tgtEl>
                                          <p:spTgt spid="5"/>
                                        </p:tgtEl>
                                        <p:attrNameLst>
                                          <p:attrName>ppt_x</p:attrName>
                                        </p:attrNameLst>
                                      </p:cBhvr>
                                      <p:tavLst>
                                        <p:tav tm="0">
                                          <p:val>
                                            <p:strVal val="#ppt_x"/>
                                          </p:val>
                                        </p:tav>
                                        <p:tav tm="100000">
                                          <p:val>
                                            <p:strVal val="#ppt_x"/>
                                          </p:val>
                                        </p:tav>
                                      </p:tavLst>
                                    </p:anim>
                                    <p:anim calcmode="lin" valueType="num">
                                      <p:cBhvr additive="base">
                                        <p:cTn id="2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3">
                                            <p:txEl>
                                              <p:pRg st="2" end="2"/>
                                            </p:txEl>
                                          </p:spTgt>
                                        </p:tgtEl>
                                        <p:attrNameLst>
                                          <p:attrName>style.visibility</p:attrName>
                                        </p:attrNameLst>
                                      </p:cBhvr>
                                      <p:to>
                                        <p:strVal val="visible"/>
                                      </p:to>
                                    </p:set>
                                    <p:anim calcmode="lin" valueType="num">
                                      <p:cBhvr additive="base">
                                        <p:cTn id="2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EAE82B1D-0CC7-7003-76CE-7F337595D47D}"/>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xmlns="" id="{00848FB1-F5F1-29C3-08DA-195D2B554600}"/>
              </a:ext>
            </a:extLst>
          </p:cNvPr>
          <p:cNvSpPr>
            <a:spLocks noGrp="1"/>
          </p:cNvSpPr>
          <p:nvPr>
            <p:ph type="title"/>
          </p:nvPr>
        </p:nvSpPr>
        <p:spPr/>
        <p:txBody>
          <a:bodyPr/>
          <a:lstStyle/>
          <a:p>
            <a:r>
              <a:rPr lang="nl-NL" dirty="0"/>
              <a:t>Verschillende noodsituaties</a:t>
            </a:r>
          </a:p>
        </p:txBody>
      </p:sp>
      <p:sp>
        <p:nvSpPr>
          <p:cNvPr id="3" name="Tijdelijke aanduiding voor inhoud 2">
            <a:extLst>
              <a:ext uri="{FF2B5EF4-FFF2-40B4-BE49-F238E27FC236}">
                <a16:creationId xmlns:a16="http://schemas.microsoft.com/office/drawing/2014/main" xmlns="" id="{0AB81013-4695-1DAA-DC31-FABD559D8031}"/>
              </a:ext>
            </a:extLst>
          </p:cNvPr>
          <p:cNvSpPr>
            <a:spLocks noGrp="1"/>
          </p:cNvSpPr>
          <p:nvPr>
            <p:ph idx="10"/>
          </p:nvPr>
        </p:nvSpPr>
        <p:spPr/>
        <p:txBody>
          <a:bodyPr/>
          <a:lstStyle/>
          <a:p>
            <a:r>
              <a:rPr lang="nl-NL" dirty="0"/>
              <a:t>Casus 2</a:t>
            </a:r>
          </a:p>
          <a:p>
            <a:pPr lvl="1"/>
            <a:r>
              <a:rPr lang="nl-NL" dirty="0"/>
              <a:t>Een vreemde man komt de dienst binnen en begint beledigende teksten te roepen.</a:t>
            </a:r>
          </a:p>
          <a:p>
            <a:pPr lvl="1"/>
            <a:r>
              <a:rPr lang="nl-NL" dirty="0"/>
              <a:t>Wat doet u?</a:t>
            </a:r>
          </a:p>
        </p:txBody>
      </p:sp>
      <p:pic>
        <p:nvPicPr>
          <p:cNvPr id="5" name="Afbeelding 4">
            <a:extLst>
              <a:ext uri="{FF2B5EF4-FFF2-40B4-BE49-F238E27FC236}">
                <a16:creationId xmlns:a16="http://schemas.microsoft.com/office/drawing/2014/main" xmlns="" id="{B56C2F02-3679-1F95-7177-4CCD9E8DC66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43224" y="2214332"/>
            <a:ext cx="4404593" cy="2936396"/>
          </a:xfrm>
          <a:prstGeom prst="rect">
            <a:avLst/>
          </a:prstGeom>
        </p:spPr>
      </p:pic>
    </p:spTree>
    <p:extLst>
      <p:ext uri="{BB962C8B-B14F-4D97-AF65-F5344CB8AC3E}">
        <p14:creationId xmlns:p14="http://schemas.microsoft.com/office/powerpoint/2010/main" val="36417112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500" fill="hold"/>
                                        <p:tgtEl>
                                          <p:spTgt spid="5"/>
                                        </p:tgtEl>
                                        <p:attrNameLst>
                                          <p:attrName>ppt_x</p:attrName>
                                        </p:attrNameLst>
                                      </p:cBhvr>
                                      <p:tavLst>
                                        <p:tav tm="0">
                                          <p:val>
                                            <p:strVal val="#ppt_x"/>
                                          </p:val>
                                        </p:tav>
                                        <p:tav tm="100000">
                                          <p:val>
                                            <p:strVal val="#ppt_x"/>
                                          </p:val>
                                        </p:tav>
                                      </p:tavLst>
                                    </p:anim>
                                    <p:anim calcmode="lin" valueType="num">
                                      <p:cBhvr additive="base">
                                        <p:cTn id="1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anim calcmode="lin" valueType="num">
                                      <p:cBhvr additive="base">
                                        <p:cTn id="2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81251705-CC0C-6C7A-7C43-5FD5C8129E43}"/>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xmlns="" id="{F6A1ADC2-F348-5989-1D3A-4CACD20C87C0}"/>
              </a:ext>
            </a:extLst>
          </p:cNvPr>
          <p:cNvSpPr>
            <a:spLocks noGrp="1"/>
          </p:cNvSpPr>
          <p:nvPr>
            <p:ph type="title"/>
          </p:nvPr>
        </p:nvSpPr>
        <p:spPr/>
        <p:txBody>
          <a:bodyPr/>
          <a:lstStyle/>
          <a:p>
            <a:r>
              <a:rPr lang="nl-NL" dirty="0"/>
              <a:t>Verschillende noodsituaties</a:t>
            </a:r>
          </a:p>
        </p:txBody>
      </p:sp>
      <p:sp>
        <p:nvSpPr>
          <p:cNvPr id="3" name="Tijdelijke aanduiding voor inhoud 2">
            <a:extLst>
              <a:ext uri="{FF2B5EF4-FFF2-40B4-BE49-F238E27FC236}">
                <a16:creationId xmlns:a16="http://schemas.microsoft.com/office/drawing/2014/main" xmlns="" id="{9E7C11E7-6115-EC28-390E-FAE83B5BE207}"/>
              </a:ext>
            </a:extLst>
          </p:cNvPr>
          <p:cNvSpPr>
            <a:spLocks noGrp="1"/>
          </p:cNvSpPr>
          <p:nvPr>
            <p:ph idx="10"/>
          </p:nvPr>
        </p:nvSpPr>
        <p:spPr/>
        <p:txBody>
          <a:bodyPr/>
          <a:lstStyle/>
          <a:p>
            <a:r>
              <a:rPr lang="nl-NL" dirty="0"/>
              <a:t>Casus 3</a:t>
            </a:r>
          </a:p>
          <a:p>
            <a:pPr lvl="1"/>
            <a:r>
              <a:rPr lang="nl-NL" dirty="0"/>
              <a:t>Je ziet een verdacht persoon en  deze legt een bijzonder pakketje op een van de stoelen.</a:t>
            </a:r>
          </a:p>
          <a:p>
            <a:pPr lvl="1"/>
            <a:r>
              <a:rPr lang="nl-NL" dirty="0"/>
              <a:t>Wat doet u?</a:t>
            </a:r>
          </a:p>
        </p:txBody>
      </p:sp>
      <p:pic>
        <p:nvPicPr>
          <p:cNvPr id="5" name="Afbeelding 4">
            <a:extLst>
              <a:ext uri="{FF2B5EF4-FFF2-40B4-BE49-F238E27FC236}">
                <a16:creationId xmlns:a16="http://schemas.microsoft.com/office/drawing/2014/main" xmlns="" id="{B04D4177-0867-DD2B-6649-E91955BEB0D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0875" y="2580146"/>
            <a:ext cx="3893912" cy="2043290"/>
          </a:xfrm>
          <a:prstGeom prst="rect">
            <a:avLst/>
          </a:prstGeom>
        </p:spPr>
      </p:pic>
      <p:pic>
        <p:nvPicPr>
          <p:cNvPr id="7" name="Afbeelding 6">
            <a:extLst>
              <a:ext uri="{FF2B5EF4-FFF2-40B4-BE49-F238E27FC236}">
                <a16:creationId xmlns:a16="http://schemas.microsoft.com/office/drawing/2014/main" xmlns="" id="{697EA68F-39CD-2380-5926-E50E705B620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47165" y="2580147"/>
            <a:ext cx="3729959" cy="2094724"/>
          </a:xfrm>
          <a:prstGeom prst="rect">
            <a:avLst/>
          </a:prstGeom>
        </p:spPr>
      </p:pic>
    </p:spTree>
    <p:extLst>
      <p:ext uri="{BB962C8B-B14F-4D97-AF65-F5344CB8AC3E}">
        <p14:creationId xmlns:p14="http://schemas.microsoft.com/office/powerpoint/2010/main" val="31146762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anim calcmode="lin" valueType="num">
                                      <p:cBhvr additive="base">
                                        <p:cTn id="23" dur="500" fill="hold"/>
                                        <p:tgtEl>
                                          <p:spTgt spid="5"/>
                                        </p:tgtEl>
                                        <p:attrNameLst>
                                          <p:attrName>ppt_x</p:attrName>
                                        </p:attrNameLst>
                                      </p:cBhvr>
                                      <p:tavLst>
                                        <p:tav tm="0">
                                          <p:val>
                                            <p:strVal val="#ppt_x"/>
                                          </p:val>
                                        </p:tav>
                                        <p:tav tm="100000">
                                          <p:val>
                                            <p:strVal val="#ppt_x"/>
                                          </p:val>
                                        </p:tav>
                                      </p:tavLst>
                                    </p:anim>
                                    <p:anim calcmode="lin" valueType="num">
                                      <p:cBhvr additive="base">
                                        <p:cTn id="2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3">
                                            <p:txEl>
                                              <p:pRg st="2" end="2"/>
                                            </p:txEl>
                                          </p:spTgt>
                                        </p:tgtEl>
                                        <p:attrNameLst>
                                          <p:attrName>style.visibility</p:attrName>
                                        </p:attrNameLst>
                                      </p:cBhvr>
                                      <p:to>
                                        <p:strVal val="visible"/>
                                      </p:to>
                                    </p:set>
                                    <p:anim calcmode="lin" valueType="num">
                                      <p:cBhvr additive="base">
                                        <p:cTn id="2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DF7BC486-08E1-2A31-7B9E-FB9BBAC8A14C}"/>
              </a:ext>
            </a:extLst>
          </p:cNvPr>
          <p:cNvSpPr>
            <a:spLocks noGrp="1"/>
          </p:cNvSpPr>
          <p:nvPr>
            <p:ph type="title"/>
          </p:nvPr>
        </p:nvSpPr>
        <p:spPr/>
        <p:txBody>
          <a:bodyPr/>
          <a:lstStyle/>
          <a:p>
            <a:endParaRPr lang="nl-NL"/>
          </a:p>
        </p:txBody>
      </p:sp>
      <p:sp>
        <p:nvSpPr>
          <p:cNvPr id="3" name="Tijdelijke aanduiding voor inhoud 2">
            <a:extLst>
              <a:ext uri="{FF2B5EF4-FFF2-40B4-BE49-F238E27FC236}">
                <a16:creationId xmlns:a16="http://schemas.microsoft.com/office/drawing/2014/main" xmlns="" id="{B542F798-391A-5074-C1A9-D70238359DA9}"/>
              </a:ext>
            </a:extLst>
          </p:cNvPr>
          <p:cNvSpPr>
            <a:spLocks noGrp="1"/>
          </p:cNvSpPr>
          <p:nvPr>
            <p:ph idx="10"/>
          </p:nvPr>
        </p:nvSpPr>
        <p:spPr/>
        <p:txBody>
          <a:bodyPr/>
          <a:lstStyle/>
          <a:p>
            <a:endParaRPr lang="nl-NL" dirty="0"/>
          </a:p>
        </p:txBody>
      </p:sp>
      <p:pic>
        <p:nvPicPr>
          <p:cNvPr id="5" name="Afbeelding 4">
            <a:extLst>
              <a:ext uri="{FF2B5EF4-FFF2-40B4-BE49-F238E27FC236}">
                <a16:creationId xmlns:a16="http://schemas.microsoft.com/office/drawing/2014/main" xmlns="" id="{F4D60F77-A0AF-25E0-8C12-ABE905CC46ED}"/>
              </a:ext>
            </a:extLst>
          </p:cNvPr>
          <p:cNvPicPr>
            <a:picLocks noChangeAspect="1"/>
          </p:cNvPicPr>
          <p:nvPr/>
        </p:nvPicPr>
        <p:blipFill>
          <a:blip r:embed="rId3"/>
          <a:srcRect l="28688" t="25509" r="38438" b="11547"/>
          <a:stretch>
            <a:fillRect/>
          </a:stretch>
        </p:blipFill>
        <p:spPr>
          <a:xfrm>
            <a:off x="2486025" y="275412"/>
            <a:ext cx="4794886" cy="5164176"/>
          </a:xfrm>
          <a:prstGeom prst="rect">
            <a:avLst/>
          </a:prstGeom>
        </p:spPr>
      </p:pic>
    </p:spTree>
    <p:extLst>
      <p:ext uri="{BB962C8B-B14F-4D97-AF65-F5344CB8AC3E}">
        <p14:creationId xmlns:p14="http://schemas.microsoft.com/office/powerpoint/2010/main" val="9964974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0F54D21F-4267-CFBE-3D8B-57E535BB8DD4}"/>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xmlns="" id="{FEC6A823-ECDA-5D6D-9CAE-9A21EA5317C2}"/>
              </a:ext>
            </a:extLst>
          </p:cNvPr>
          <p:cNvSpPr>
            <a:spLocks noGrp="1"/>
          </p:cNvSpPr>
          <p:nvPr>
            <p:ph type="title"/>
          </p:nvPr>
        </p:nvSpPr>
        <p:spPr/>
        <p:txBody>
          <a:bodyPr/>
          <a:lstStyle/>
          <a:p>
            <a:r>
              <a:rPr lang="nl-NL" dirty="0"/>
              <a:t>Verschillende noodsituaties</a:t>
            </a:r>
          </a:p>
        </p:txBody>
      </p:sp>
      <p:sp>
        <p:nvSpPr>
          <p:cNvPr id="3" name="Tijdelijke aanduiding voor inhoud 2">
            <a:extLst>
              <a:ext uri="{FF2B5EF4-FFF2-40B4-BE49-F238E27FC236}">
                <a16:creationId xmlns:a16="http://schemas.microsoft.com/office/drawing/2014/main" xmlns="" id="{A9CB6F16-BBD3-9490-F99A-E5BBD965BD06}"/>
              </a:ext>
            </a:extLst>
          </p:cNvPr>
          <p:cNvSpPr>
            <a:spLocks noGrp="1"/>
          </p:cNvSpPr>
          <p:nvPr>
            <p:ph idx="10"/>
          </p:nvPr>
        </p:nvSpPr>
        <p:spPr/>
        <p:txBody>
          <a:bodyPr/>
          <a:lstStyle/>
          <a:p>
            <a:r>
              <a:rPr lang="nl-NL" dirty="0"/>
              <a:t>Casus 4</a:t>
            </a:r>
          </a:p>
          <a:p>
            <a:pPr lvl="1"/>
            <a:r>
              <a:rPr lang="nl-NL" dirty="0"/>
              <a:t>U ziet rook en ruikt gas.</a:t>
            </a:r>
          </a:p>
          <a:p>
            <a:pPr lvl="1"/>
            <a:r>
              <a:rPr lang="nl-NL" dirty="0"/>
              <a:t>Wat doet u?</a:t>
            </a:r>
          </a:p>
        </p:txBody>
      </p:sp>
      <p:pic>
        <p:nvPicPr>
          <p:cNvPr id="6" name="Afbeelding 5">
            <a:extLst>
              <a:ext uri="{FF2B5EF4-FFF2-40B4-BE49-F238E27FC236}">
                <a16:creationId xmlns:a16="http://schemas.microsoft.com/office/drawing/2014/main" xmlns="" id="{180D82DF-41B3-7493-FEF2-4B5B4FE2AE1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4390" y="2509029"/>
            <a:ext cx="3898582" cy="2190214"/>
          </a:xfrm>
          <a:prstGeom prst="rect">
            <a:avLst/>
          </a:prstGeom>
        </p:spPr>
      </p:pic>
      <p:pic>
        <p:nvPicPr>
          <p:cNvPr id="8" name="Afbeelding 7">
            <a:extLst>
              <a:ext uri="{FF2B5EF4-FFF2-40B4-BE49-F238E27FC236}">
                <a16:creationId xmlns:a16="http://schemas.microsoft.com/office/drawing/2014/main" xmlns="" id="{2B877742-18A8-3C17-E34A-3F5704C920D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49265" y="2509029"/>
            <a:ext cx="3457804" cy="2304737"/>
          </a:xfrm>
          <a:prstGeom prst="rect">
            <a:avLst/>
          </a:prstGeom>
        </p:spPr>
      </p:pic>
    </p:spTree>
    <p:extLst>
      <p:ext uri="{BB962C8B-B14F-4D97-AF65-F5344CB8AC3E}">
        <p14:creationId xmlns:p14="http://schemas.microsoft.com/office/powerpoint/2010/main" val="41228967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ppt_x"/>
                                          </p:val>
                                        </p:tav>
                                        <p:tav tm="100000">
                                          <p:val>
                                            <p:strVal val="#ppt_x"/>
                                          </p:val>
                                        </p:tav>
                                      </p:tavLst>
                                    </p:anim>
                                    <p:anim calcmode="lin" valueType="num">
                                      <p:cBhvr additive="base">
                                        <p:cTn id="2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2" end="2"/>
                                            </p:txEl>
                                          </p:spTgt>
                                        </p:tgtEl>
                                        <p:attrNameLst>
                                          <p:attrName>style.visibility</p:attrName>
                                        </p:attrNameLst>
                                      </p:cBhvr>
                                      <p:to>
                                        <p:strVal val="visible"/>
                                      </p:to>
                                    </p:set>
                                    <p:anim calcmode="lin" valueType="num">
                                      <p:cBhvr additive="base">
                                        <p:cTn id="31"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04578BCE-EC57-0243-82ED-C501A2C41439}"/>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xmlns="" id="{7413E6CD-5129-54AB-9FBC-2811E4B330B6}"/>
              </a:ext>
            </a:extLst>
          </p:cNvPr>
          <p:cNvSpPr>
            <a:spLocks noGrp="1"/>
          </p:cNvSpPr>
          <p:nvPr>
            <p:ph type="title"/>
          </p:nvPr>
        </p:nvSpPr>
        <p:spPr/>
        <p:txBody>
          <a:bodyPr/>
          <a:lstStyle/>
          <a:p>
            <a:r>
              <a:rPr lang="nl-NL" dirty="0"/>
              <a:t>Ontruiming</a:t>
            </a:r>
          </a:p>
        </p:txBody>
      </p:sp>
      <p:sp>
        <p:nvSpPr>
          <p:cNvPr id="3" name="Tijdelijke aanduiding voor inhoud 2">
            <a:extLst>
              <a:ext uri="{FF2B5EF4-FFF2-40B4-BE49-F238E27FC236}">
                <a16:creationId xmlns:a16="http://schemas.microsoft.com/office/drawing/2014/main" xmlns="" id="{7811419B-01A4-B3AE-EF4F-801055A03CBA}"/>
              </a:ext>
            </a:extLst>
          </p:cNvPr>
          <p:cNvSpPr>
            <a:spLocks noGrp="1"/>
          </p:cNvSpPr>
          <p:nvPr>
            <p:ph idx="10"/>
          </p:nvPr>
        </p:nvSpPr>
        <p:spPr/>
        <p:txBody>
          <a:bodyPr>
            <a:normAutofit/>
          </a:bodyPr>
          <a:lstStyle/>
          <a:p>
            <a:r>
              <a:rPr lang="nl-NL" dirty="0"/>
              <a:t>Slow-</a:t>
            </a:r>
            <a:r>
              <a:rPr lang="nl-NL" dirty="0" err="1"/>
              <a:t>whoop</a:t>
            </a:r>
            <a:r>
              <a:rPr lang="nl-NL" dirty="0"/>
              <a:t> signaal</a:t>
            </a:r>
          </a:p>
          <a:p>
            <a:r>
              <a:rPr lang="nl-NL" dirty="0"/>
              <a:t>Mondeling</a:t>
            </a:r>
          </a:p>
          <a:p>
            <a:r>
              <a:rPr lang="nl-NL" dirty="0"/>
              <a:t>Blijf rustig, voorkom paniek, schreeuw niet</a:t>
            </a:r>
          </a:p>
          <a:p>
            <a:r>
              <a:rPr lang="nl-NL" dirty="0"/>
              <a:t>Luister naar Instructies van BHV’er</a:t>
            </a:r>
          </a:p>
          <a:p>
            <a:endParaRPr lang="nl-NL" dirty="0"/>
          </a:p>
          <a:p>
            <a:endParaRPr lang="nl-NL" dirty="0"/>
          </a:p>
        </p:txBody>
      </p:sp>
      <p:pic>
        <p:nvPicPr>
          <p:cNvPr id="6" name="Afbeelding 5">
            <a:extLst>
              <a:ext uri="{FF2B5EF4-FFF2-40B4-BE49-F238E27FC236}">
                <a16:creationId xmlns:a16="http://schemas.microsoft.com/office/drawing/2014/main" xmlns="" id="{90139622-31B0-6A4F-B81D-921DCC20E53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99112" y="2680335"/>
            <a:ext cx="3405187" cy="2265997"/>
          </a:xfrm>
          <a:prstGeom prst="rect">
            <a:avLst/>
          </a:prstGeom>
        </p:spPr>
      </p:pic>
    </p:spTree>
    <p:extLst>
      <p:ext uri="{BB962C8B-B14F-4D97-AF65-F5344CB8AC3E}">
        <p14:creationId xmlns:p14="http://schemas.microsoft.com/office/powerpoint/2010/main" val="32578922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8EF523A4-E414-B856-C00E-3217DE0A860D}"/>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xmlns="" id="{7366EE35-1D72-5532-C555-552E89C32D16}"/>
              </a:ext>
            </a:extLst>
          </p:cNvPr>
          <p:cNvSpPr>
            <a:spLocks noGrp="1"/>
          </p:cNvSpPr>
          <p:nvPr>
            <p:ph type="title"/>
          </p:nvPr>
        </p:nvSpPr>
        <p:spPr/>
        <p:txBody>
          <a:bodyPr/>
          <a:lstStyle/>
          <a:p>
            <a:r>
              <a:rPr lang="nl-NL" dirty="0"/>
              <a:t>Verzamelplaats</a:t>
            </a:r>
          </a:p>
        </p:txBody>
      </p:sp>
      <p:pic>
        <p:nvPicPr>
          <p:cNvPr id="6" name="Tijdelijke aanduiding voor inhoud 5">
            <a:extLst>
              <a:ext uri="{FF2B5EF4-FFF2-40B4-BE49-F238E27FC236}">
                <a16:creationId xmlns:a16="http://schemas.microsoft.com/office/drawing/2014/main" xmlns="" id="{E78A217A-5B1C-E6B9-4F50-326BF853F522}"/>
              </a:ext>
            </a:extLst>
          </p:cNvPr>
          <p:cNvPicPr>
            <a:picLocks noGrp="1" noChangeAspect="1"/>
          </p:cNvPicPr>
          <p:nvPr>
            <p:ph idx="10"/>
          </p:nvPr>
        </p:nvPicPr>
        <p:blipFill>
          <a:blip r:embed="rId3"/>
          <a:srcRect l="26819" t="22404" r="42586" b="13289"/>
          <a:stretch>
            <a:fillRect/>
          </a:stretch>
        </p:blipFill>
        <p:spPr>
          <a:xfrm>
            <a:off x="3137534" y="301732"/>
            <a:ext cx="4189095" cy="4952852"/>
          </a:xfrm>
          <a:prstGeom prst="rect">
            <a:avLst/>
          </a:prstGeom>
        </p:spPr>
      </p:pic>
    </p:spTree>
    <p:extLst>
      <p:ext uri="{BB962C8B-B14F-4D97-AF65-F5344CB8AC3E}">
        <p14:creationId xmlns:p14="http://schemas.microsoft.com/office/powerpoint/2010/main" val="19694820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04228894-93DB-3D64-34DD-A06C4A7E5FC9}"/>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xmlns="" id="{9353F72F-AAEE-5B6E-474D-8B91F09437E1}"/>
              </a:ext>
            </a:extLst>
          </p:cNvPr>
          <p:cNvSpPr>
            <a:spLocks noGrp="1"/>
          </p:cNvSpPr>
          <p:nvPr>
            <p:ph type="title"/>
          </p:nvPr>
        </p:nvSpPr>
        <p:spPr/>
        <p:txBody>
          <a:bodyPr/>
          <a:lstStyle/>
          <a:p>
            <a:r>
              <a:rPr lang="nl-NL" dirty="0"/>
              <a:t>Vragen</a:t>
            </a:r>
          </a:p>
        </p:txBody>
      </p:sp>
      <p:pic>
        <p:nvPicPr>
          <p:cNvPr id="7" name="Tijdelijke aanduiding voor inhoud 6">
            <a:extLst>
              <a:ext uri="{FF2B5EF4-FFF2-40B4-BE49-F238E27FC236}">
                <a16:creationId xmlns:a16="http://schemas.microsoft.com/office/drawing/2014/main" xmlns="" id="{23F1778E-B547-ED16-DAD8-841071EC44E6}"/>
              </a:ext>
            </a:extLst>
          </p:cNvPr>
          <p:cNvPicPr>
            <a:picLocks noGrp="1" noChangeAspect="1"/>
          </p:cNvPicPr>
          <p:nvPr>
            <p:ph idx="10"/>
          </p:nvPr>
        </p:nvPicPr>
        <p:blipFill>
          <a:blip r:embed="rId3">
            <a:extLst>
              <a:ext uri="{28A0092B-C50C-407E-A947-70E740481C1C}">
                <a14:useLocalDpi xmlns:a14="http://schemas.microsoft.com/office/drawing/2010/main" val="0"/>
              </a:ext>
            </a:extLst>
          </a:blip>
          <a:stretch>
            <a:fillRect/>
          </a:stretch>
        </p:blipFill>
        <p:spPr>
          <a:xfrm>
            <a:off x="2366009" y="1546050"/>
            <a:ext cx="5391749" cy="3244808"/>
          </a:xfrm>
        </p:spPr>
      </p:pic>
    </p:spTree>
    <p:extLst>
      <p:ext uri="{BB962C8B-B14F-4D97-AF65-F5344CB8AC3E}">
        <p14:creationId xmlns:p14="http://schemas.microsoft.com/office/powerpoint/2010/main" val="31813317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nl-NL" dirty="0" smtClean="0"/>
              <a:t>Agenda (deel 2)</a:t>
            </a:r>
            <a:endParaRPr lang="nl-NL" dirty="0"/>
          </a:p>
        </p:txBody>
      </p:sp>
      <p:graphicFrame>
        <p:nvGraphicFramePr>
          <p:cNvPr id="4" name="Tijdelijke aanduiding voor inhoud 3"/>
          <p:cNvGraphicFramePr>
            <a:graphicFrameLocks noGrp="1"/>
          </p:cNvGraphicFramePr>
          <p:nvPr>
            <p:ph idx="10"/>
            <p:extLst/>
          </p:nvPr>
        </p:nvGraphicFramePr>
        <p:xfrm>
          <a:off x="351132" y="1526799"/>
          <a:ext cx="9520034" cy="2977154"/>
        </p:xfrm>
        <a:graphic>
          <a:graphicData uri="http://schemas.openxmlformats.org/drawingml/2006/table">
            <a:tbl>
              <a:tblPr firstRow="1" bandRow="1">
                <a:tableStyleId>{D113A9D2-9D6B-4929-AA2D-F23B5EE8CBE7}</a:tableStyleId>
              </a:tblPr>
              <a:tblGrid>
                <a:gridCol w="2270384">
                  <a:extLst>
                    <a:ext uri="{9D8B030D-6E8A-4147-A177-3AD203B41FA5}">
                      <a16:colId xmlns:a16="http://schemas.microsoft.com/office/drawing/2014/main" xmlns="" val="20000"/>
                    </a:ext>
                  </a:extLst>
                </a:gridCol>
                <a:gridCol w="7249650">
                  <a:extLst>
                    <a:ext uri="{9D8B030D-6E8A-4147-A177-3AD203B41FA5}">
                      <a16:colId xmlns:a16="http://schemas.microsoft.com/office/drawing/2014/main" xmlns="" val="20001"/>
                    </a:ext>
                  </a:extLst>
                </a:gridCol>
              </a:tblGrid>
              <a:tr h="512067">
                <a:tc>
                  <a:txBody>
                    <a:bodyPr/>
                    <a:lstStyle/>
                    <a:p>
                      <a:r>
                        <a:rPr lang="nl-NL" sz="1700" dirty="0"/>
                        <a:t>Tijd</a:t>
                      </a:r>
                    </a:p>
                  </a:txBody>
                  <a:tcPr marL="109671" marR="109671" marT="50800" marB="50800"/>
                </a:tc>
                <a:tc>
                  <a:txBody>
                    <a:bodyPr/>
                    <a:lstStyle/>
                    <a:p>
                      <a:r>
                        <a:rPr lang="nl-NL" sz="1700" dirty="0"/>
                        <a:t>Onderwerp</a:t>
                      </a:r>
                    </a:p>
                  </a:txBody>
                  <a:tcPr marL="109671" marR="109671" marT="50800" marB="50800"/>
                </a:tc>
                <a:extLst>
                  <a:ext uri="{0D108BD9-81ED-4DB2-BD59-A6C34878D82A}">
                    <a16:rowId xmlns:a16="http://schemas.microsoft.com/office/drawing/2014/main" xmlns="" val="10000"/>
                  </a:ext>
                </a:extLst>
              </a:tr>
              <a:tr h="419226">
                <a:tc>
                  <a:txBody>
                    <a:bodyPr/>
                    <a:lstStyle/>
                    <a:p>
                      <a:r>
                        <a:rPr lang="nl-NL" sz="1700" noProof="0" dirty="0" smtClean="0"/>
                        <a:t>21:15 – 21:20 uur</a:t>
                      </a:r>
                      <a:endParaRPr lang="nl-NL" sz="1700" noProof="0" dirty="0"/>
                    </a:p>
                  </a:txBody>
                  <a:tcPr marL="109671" marR="109671" marT="50800" marB="50800"/>
                </a:tc>
                <a:tc>
                  <a:txBody>
                    <a:bodyPr/>
                    <a:lstStyle/>
                    <a:p>
                      <a:pPr marL="0" marR="0" lvl="0" indent="0" algn="l" defTabSz="822960" rtl="0" eaLnBrk="1" fontAlgn="auto" latinLnBrk="0" hangingPunct="1">
                        <a:lnSpc>
                          <a:spcPct val="100000"/>
                        </a:lnSpc>
                        <a:spcBef>
                          <a:spcPts val="0"/>
                        </a:spcBef>
                        <a:spcAft>
                          <a:spcPts val="0"/>
                        </a:spcAft>
                        <a:buClrTx/>
                        <a:buSzTx/>
                        <a:buFontTx/>
                        <a:buNone/>
                        <a:tabLst/>
                        <a:defRPr/>
                      </a:pPr>
                      <a:r>
                        <a:rPr lang="nl-NL" sz="1800" kern="1200" baseline="0" dirty="0" smtClean="0">
                          <a:solidFill>
                            <a:schemeClr val="lt1"/>
                          </a:solidFill>
                          <a:effectLst/>
                          <a:latin typeface="+mn-lt"/>
                          <a:ea typeface="+mn-ea"/>
                          <a:cs typeface="+mn-cs"/>
                        </a:rPr>
                        <a:t>Pauze</a:t>
                      </a:r>
                    </a:p>
                  </a:txBody>
                  <a:tcPr marL="109671" marR="109671" marT="50800" marB="50800"/>
                </a:tc>
              </a:tr>
              <a:tr h="419226">
                <a:tc>
                  <a:txBody>
                    <a:bodyPr/>
                    <a:lstStyle/>
                    <a:p>
                      <a:r>
                        <a:rPr lang="nl-NL" sz="1700" noProof="0" dirty="0" smtClean="0"/>
                        <a:t>21:20 –</a:t>
                      </a:r>
                      <a:r>
                        <a:rPr lang="nl-NL" sz="1700" baseline="0" noProof="0" dirty="0" smtClean="0"/>
                        <a:t> 21:25 uur</a:t>
                      </a:r>
                      <a:endParaRPr lang="nl-NL" sz="1700" noProof="0" dirty="0"/>
                    </a:p>
                  </a:txBody>
                  <a:tcPr marL="109671" marR="109671" marT="50800" marB="50800"/>
                </a:tc>
                <a:tc>
                  <a:txBody>
                    <a:bodyPr/>
                    <a:lstStyle/>
                    <a:p>
                      <a:pPr marL="0" marR="0" lvl="0" indent="0" algn="l" defTabSz="822960" rtl="0" eaLnBrk="1" fontAlgn="auto" latinLnBrk="0" hangingPunct="1">
                        <a:lnSpc>
                          <a:spcPct val="100000"/>
                        </a:lnSpc>
                        <a:spcBef>
                          <a:spcPts val="0"/>
                        </a:spcBef>
                        <a:spcAft>
                          <a:spcPts val="0"/>
                        </a:spcAft>
                        <a:buClrTx/>
                        <a:buSzTx/>
                        <a:buFontTx/>
                        <a:buNone/>
                        <a:tabLst/>
                        <a:defRPr/>
                      </a:pPr>
                      <a:r>
                        <a:rPr lang="nl-NL" sz="1800" kern="1200" baseline="0" dirty="0" smtClean="0">
                          <a:solidFill>
                            <a:schemeClr val="lt1"/>
                          </a:solidFill>
                          <a:effectLst/>
                          <a:latin typeface="+mn-lt"/>
                          <a:ea typeface="+mn-ea"/>
                          <a:cs typeface="+mn-cs"/>
                        </a:rPr>
                        <a:t>Toelichting overgang naar kerkgenootschap (Edward)</a:t>
                      </a:r>
                    </a:p>
                  </a:txBody>
                  <a:tcPr marL="109671" marR="109671" marT="50800" marB="50800"/>
                </a:tc>
              </a:tr>
              <a:tr h="419226">
                <a:tc>
                  <a:txBody>
                    <a:bodyPr/>
                    <a:lstStyle/>
                    <a:p>
                      <a:r>
                        <a:rPr lang="nl-NL" sz="1700" noProof="0" dirty="0" smtClean="0"/>
                        <a:t>21:25 – 21:30 uur</a:t>
                      </a:r>
                      <a:endParaRPr lang="nl-NL" sz="1700" noProof="0" dirty="0"/>
                    </a:p>
                  </a:txBody>
                  <a:tcPr marL="109671" marR="109671" marT="50800" marB="50800"/>
                </a:tc>
                <a:tc>
                  <a:txBody>
                    <a:bodyPr/>
                    <a:lstStyle/>
                    <a:p>
                      <a:pPr marL="0" marR="0" lvl="0" indent="0" algn="l" defTabSz="822960" rtl="0" eaLnBrk="1" fontAlgn="auto" latinLnBrk="0" hangingPunct="1">
                        <a:lnSpc>
                          <a:spcPct val="100000"/>
                        </a:lnSpc>
                        <a:spcBef>
                          <a:spcPts val="0"/>
                        </a:spcBef>
                        <a:spcAft>
                          <a:spcPts val="0"/>
                        </a:spcAft>
                        <a:buClrTx/>
                        <a:buSzTx/>
                        <a:buFontTx/>
                        <a:buNone/>
                        <a:tabLst/>
                        <a:defRPr/>
                      </a:pPr>
                      <a:r>
                        <a:rPr lang="nl-NL" sz="1800" kern="1200" dirty="0" smtClean="0">
                          <a:solidFill>
                            <a:schemeClr val="lt1"/>
                          </a:solidFill>
                          <a:effectLst/>
                          <a:latin typeface="+mn-lt"/>
                          <a:ea typeface="+mn-ea"/>
                          <a:cs typeface="+mn-cs"/>
                        </a:rPr>
                        <a:t>Aanvulling website</a:t>
                      </a:r>
                      <a:r>
                        <a:rPr lang="nl-NL" sz="1800" kern="1200" baseline="0" dirty="0" smtClean="0">
                          <a:solidFill>
                            <a:schemeClr val="lt1"/>
                          </a:solidFill>
                          <a:effectLst/>
                          <a:latin typeface="+mn-lt"/>
                          <a:ea typeface="+mn-ea"/>
                          <a:cs typeface="+mn-cs"/>
                        </a:rPr>
                        <a:t> met filmpje (Kim Jansen)</a:t>
                      </a:r>
                      <a:endParaRPr lang="nl-NL" sz="1800" kern="1200" dirty="0">
                        <a:solidFill>
                          <a:schemeClr val="lt1"/>
                        </a:solidFill>
                        <a:effectLst/>
                        <a:latin typeface="+mn-lt"/>
                        <a:ea typeface="+mn-ea"/>
                        <a:cs typeface="+mn-cs"/>
                      </a:endParaRPr>
                    </a:p>
                  </a:txBody>
                  <a:tcPr marL="109671" marR="109671" marT="50800" marB="50800"/>
                </a:tc>
                <a:extLst>
                  <a:ext uri="{0D108BD9-81ED-4DB2-BD59-A6C34878D82A}">
                    <a16:rowId xmlns:a16="http://schemas.microsoft.com/office/drawing/2014/main" xmlns="" val="549822661"/>
                  </a:ext>
                </a:extLst>
              </a:tr>
              <a:tr h="419226">
                <a:tc>
                  <a:txBody>
                    <a:bodyPr/>
                    <a:lstStyle/>
                    <a:p>
                      <a:pPr marL="0" marR="0" lvl="0" indent="0" algn="l" defTabSz="761970" rtl="0" eaLnBrk="1" fontAlgn="auto" latinLnBrk="0" hangingPunct="1">
                        <a:lnSpc>
                          <a:spcPct val="100000"/>
                        </a:lnSpc>
                        <a:spcBef>
                          <a:spcPts val="0"/>
                        </a:spcBef>
                        <a:spcAft>
                          <a:spcPts val="0"/>
                        </a:spcAft>
                        <a:buClrTx/>
                        <a:buSzTx/>
                        <a:buFontTx/>
                        <a:buNone/>
                        <a:tabLst/>
                        <a:defRPr/>
                      </a:pPr>
                      <a:r>
                        <a:rPr lang="nl-NL" sz="1700" noProof="0" dirty="0" smtClean="0"/>
                        <a:t>21:30 - 21.35 uur</a:t>
                      </a:r>
                    </a:p>
                  </a:txBody>
                  <a:tcPr marL="109671" marR="109671" marT="50800" marB="50800"/>
                </a:tc>
                <a:tc>
                  <a:txBody>
                    <a:bodyPr/>
                    <a:lstStyle/>
                    <a:p>
                      <a:pPr marL="0" marR="0" lvl="0" indent="0" algn="l" defTabSz="822960" rtl="0" eaLnBrk="1" fontAlgn="auto" latinLnBrk="0" hangingPunct="1">
                        <a:lnSpc>
                          <a:spcPct val="100000"/>
                        </a:lnSpc>
                        <a:spcBef>
                          <a:spcPts val="0"/>
                        </a:spcBef>
                        <a:spcAft>
                          <a:spcPts val="0"/>
                        </a:spcAft>
                        <a:buClrTx/>
                        <a:buSzTx/>
                        <a:buFontTx/>
                        <a:buNone/>
                        <a:tabLst/>
                        <a:defRPr/>
                      </a:pPr>
                      <a:r>
                        <a:rPr lang="nl-NL" sz="1800" kern="1200" dirty="0" smtClean="0">
                          <a:solidFill>
                            <a:schemeClr val="lt1"/>
                          </a:solidFill>
                          <a:effectLst/>
                          <a:latin typeface="+mn-lt"/>
                          <a:ea typeface="+mn-ea"/>
                          <a:cs typeface="+mn-cs"/>
                        </a:rPr>
                        <a:t>Jeugdactiviteit (Jeroen)</a:t>
                      </a:r>
                      <a:endParaRPr lang="nl-NL" sz="1800" kern="1200" dirty="0">
                        <a:solidFill>
                          <a:schemeClr val="lt1"/>
                        </a:solidFill>
                        <a:effectLst/>
                        <a:latin typeface="+mn-lt"/>
                        <a:ea typeface="+mn-ea"/>
                        <a:cs typeface="+mn-cs"/>
                      </a:endParaRPr>
                    </a:p>
                  </a:txBody>
                  <a:tcPr marL="109671" marR="109671" marT="50800" marB="50800"/>
                </a:tc>
              </a:tr>
              <a:tr h="393931">
                <a:tc>
                  <a:txBody>
                    <a:bodyPr/>
                    <a:lstStyle/>
                    <a:p>
                      <a:r>
                        <a:rPr lang="nl-NL" sz="1700" noProof="0" dirty="0" smtClean="0"/>
                        <a:t>21:35 - 21.55 uur</a:t>
                      </a:r>
                      <a:endParaRPr lang="nl-NL" sz="1700" noProof="0" dirty="0"/>
                    </a:p>
                  </a:txBody>
                  <a:tcPr marL="109671" marR="109671" marT="50800" marB="50800"/>
                </a:tc>
                <a:tc>
                  <a:txBody>
                    <a:bodyPr/>
                    <a:lstStyle/>
                    <a:p>
                      <a:pPr marL="0" marR="0" lvl="0" indent="0" algn="l" defTabSz="822960" rtl="0" eaLnBrk="1" fontAlgn="auto" latinLnBrk="0" hangingPunct="1">
                        <a:lnSpc>
                          <a:spcPct val="100000"/>
                        </a:lnSpc>
                        <a:spcBef>
                          <a:spcPts val="0"/>
                        </a:spcBef>
                        <a:spcAft>
                          <a:spcPts val="0"/>
                        </a:spcAft>
                        <a:buClrTx/>
                        <a:buSzTx/>
                        <a:buFontTx/>
                        <a:buNone/>
                        <a:tabLst/>
                        <a:defRPr/>
                      </a:pPr>
                      <a:r>
                        <a:rPr lang="nl-NL" sz="1800" kern="1200" dirty="0" smtClean="0">
                          <a:solidFill>
                            <a:schemeClr val="lt1"/>
                          </a:solidFill>
                          <a:effectLst/>
                          <a:latin typeface="+mn-lt"/>
                          <a:ea typeface="+mn-ea"/>
                          <a:cs typeface="+mn-cs"/>
                        </a:rPr>
                        <a:t>Wat we bespreken</a:t>
                      </a:r>
                      <a:r>
                        <a:rPr lang="nl-NL" sz="1800" kern="1200" baseline="0" dirty="0" smtClean="0">
                          <a:solidFill>
                            <a:schemeClr val="lt1"/>
                          </a:solidFill>
                          <a:effectLst/>
                          <a:latin typeface="+mn-lt"/>
                          <a:ea typeface="+mn-ea"/>
                          <a:cs typeface="+mn-cs"/>
                        </a:rPr>
                        <a:t> </a:t>
                      </a:r>
                      <a:r>
                        <a:rPr lang="nl-NL" sz="1800" kern="1200" dirty="0" smtClean="0">
                          <a:solidFill>
                            <a:schemeClr val="lt1"/>
                          </a:solidFill>
                          <a:effectLst/>
                          <a:latin typeface="+mn-lt"/>
                          <a:ea typeface="+mn-ea"/>
                          <a:cs typeface="+mn-cs"/>
                        </a:rPr>
                        <a:t>met nieuwe gemeenteleden</a:t>
                      </a:r>
                      <a:r>
                        <a:rPr lang="nl-NL" sz="1800" kern="1200" baseline="0" dirty="0" smtClean="0">
                          <a:solidFill>
                            <a:schemeClr val="lt1"/>
                          </a:solidFill>
                          <a:effectLst/>
                          <a:latin typeface="+mn-lt"/>
                          <a:ea typeface="+mn-ea"/>
                          <a:cs typeface="+mn-cs"/>
                        </a:rPr>
                        <a:t> </a:t>
                      </a:r>
                      <a:r>
                        <a:rPr lang="nl-NL" sz="1800" kern="1200" dirty="0" smtClean="0">
                          <a:solidFill>
                            <a:schemeClr val="lt1"/>
                          </a:solidFill>
                          <a:effectLst/>
                          <a:latin typeface="+mn-lt"/>
                          <a:ea typeface="+mn-ea"/>
                          <a:cs typeface="+mn-cs"/>
                        </a:rPr>
                        <a:t>(Edward)</a:t>
                      </a:r>
                      <a:endParaRPr lang="nl-NL" sz="1800" kern="1200" dirty="0">
                        <a:solidFill>
                          <a:schemeClr val="lt1"/>
                        </a:solidFill>
                        <a:effectLst/>
                        <a:latin typeface="+mn-lt"/>
                        <a:ea typeface="+mn-ea"/>
                        <a:cs typeface="+mn-cs"/>
                      </a:endParaRPr>
                    </a:p>
                  </a:txBody>
                  <a:tcPr marL="109671" marR="109671" marT="50800" marB="50800"/>
                </a:tc>
                <a:extLst>
                  <a:ext uri="{0D108BD9-81ED-4DB2-BD59-A6C34878D82A}">
                    <a16:rowId xmlns:a16="http://schemas.microsoft.com/office/drawing/2014/main" xmlns="" val="10005"/>
                  </a:ext>
                </a:extLst>
              </a:tr>
              <a:tr h="394252">
                <a:tc>
                  <a:txBody>
                    <a:bodyPr/>
                    <a:lstStyle/>
                    <a:p>
                      <a:r>
                        <a:rPr lang="nl-NL" sz="1700" noProof="0" dirty="0" smtClean="0"/>
                        <a:t>21:55 - 22:00 uur</a:t>
                      </a:r>
                      <a:endParaRPr lang="nl-NL" sz="1700" noProof="0" dirty="0"/>
                    </a:p>
                  </a:txBody>
                  <a:tcPr marL="109671" marR="109671" marT="50800" marB="50800"/>
                </a:tc>
                <a:tc>
                  <a:txBody>
                    <a:bodyPr/>
                    <a:lstStyle/>
                    <a:p>
                      <a:pPr marL="0" marR="0" lvl="0" indent="0" algn="l" defTabSz="822960" rtl="0" eaLnBrk="1" fontAlgn="auto" latinLnBrk="0" hangingPunct="1">
                        <a:lnSpc>
                          <a:spcPct val="100000"/>
                        </a:lnSpc>
                        <a:spcBef>
                          <a:spcPts val="0"/>
                        </a:spcBef>
                        <a:spcAft>
                          <a:spcPts val="0"/>
                        </a:spcAft>
                        <a:buClrTx/>
                        <a:buSzTx/>
                        <a:buFontTx/>
                        <a:buNone/>
                        <a:tabLst/>
                        <a:defRPr/>
                      </a:pPr>
                      <a:r>
                        <a:rPr lang="nl-NL" sz="1800" b="0" kern="1200" dirty="0" smtClean="0">
                          <a:solidFill>
                            <a:schemeClr val="lt1"/>
                          </a:solidFill>
                          <a:effectLst/>
                          <a:latin typeface="+mn-lt"/>
                          <a:ea typeface="+mn-ea"/>
                          <a:cs typeface="+mn-cs"/>
                        </a:rPr>
                        <a:t>Rondvraag / Afsluiting</a:t>
                      </a:r>
                      <a:r>
                        <a:rPr lang="nl-NL" sz="1800" b="0" kern="1200" baseline="0" dirty="0" smtClean="0">
                          <a:solidFill>
                            <a:schemeClr val="lt1"/>
                          </a:solidFill>
                          <a:effectLst/>
                          <a:latin typeface="+mn-lt"/>
                          <a:ea typeface="+mn-ea"/>
                          <a:cs typeface="+mn-cs"/>
                        </a:rPr>
                        <a:t> met gebed</a:t>
                      </a:r>
                      <a:endParaRPr lang="nl-NL" sz="1800" b="0" kern="1200" dirty="0" smtClean="0">
                        <a:solidFill>
                          <a:schemeClr val="lt1"/>
                        </a:solidFill>
                        <a:effectLst/>
                        <a:latin typeface="+mn-lt"/>
                        <a:ea typeface="+mn-ea"/>
                        <a:cs typeface="+mn-cs"/>
                      </a:endParaRPr>
                    </a:p>
                  </a:txBody>
                  <a:tcPr marL="109671" marR="109671" marT="50800" marB="50800"/>
                </a:tc>
              </a:tr>
            </a:tbl>
          </a:graphicData>
        </a:graphic>
      </p:graphicFrame>
    </p:spTree>
    <p:extLst>
      <p:ext uri="{BB962C8B-B14F-4D97-AF65-F5344CB8AC3E}">
        <p14:creationId xmlns:p14="http://schemas.microsoft.com/office/powerpoint/2010/main" val="175796785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nl-NL" dirty="0" smtClean="0"/>
              <a:t>Agenda (deel 2)</a:t>
            </a:r>
            <a:endParaRPr lang="nl-NL" dirty="0"/>
          </a:p>
        </p:txBody>
      </p:sp>
      <p:graphicFrame>
        <p:nvGraphicFramePr>
          <p:cNvPr id="4" name="Tijdelijke aanduiding voor inhoud 3"/>
          <p:cNvGraphicFramePr>
            <a:graphicFrameLocks noGrp="1"/>
          </p:cNvGraphicFramePr>
          <p:nvPr>
            <p:ph idx="10"/>
            <p:extLst>
              <p:ext uri="{D42A27DB-BD31-4B8C-83A1-F6EECF244321}">
                <p14:modId xmlns:p14="http://schemas.microsoft.com/office/powerpoint/2010/main" val="161513168"/>
              </p:ext>
            </p:extLst>
          </p:nvPr>
        </p:nvGraphicFramePr>
        <p:xfrm>
          <a:off x="351132" y="1526799"/>
          <a:ext cx="9520034" cy="2977154"/>
        </p:xfrm>
        <a:graphic>
          <a:graphicData uri="http://schemas.openxmlformats.org/drawingml/2006/table">
            <a:tbl>
              <a:tblPr firstRow="1" bandRow="1">
                <a:tableStyleId>{D113A9D2-9D6B-4929-AA2D-F23B5EE8CBE7}</a:tableStyleId>
              </a:tblPr>
              <a:tblGrid>
                <a:gridCol w="2270384">
                  <a:extLst>
                    <a:ext uri="{9D8B030D-6E8A-4147-A177-3AD203B41FA5}">
                      <a16:colId xmlns:a16="http://schemas.microsoft.com/office/drawing/2014/main" xmlns="" val="20000"/>
                    </a:ext>
                  </a:extLst>
                </a:gridCol>
                <a:gridCol w="7249650">
                  <a:extLst>
                    <a:ext uri="{9D8B030D-6E8A-4147-A177-3AD203B41FA5}">
                      <a16:colId xmlns:a16="http://schemas.microsoft.com/office/drawing/2014/main" xmlns="" val="20001"/>
                    </a:ext>
                  </a:extLst>
                </a:gridCol>
              </a:tblGrid>
              <a:tr h="512067">
                <a:tc>
                  <a:txBody>
                    <a:bodyPr/>
                    <a:lstStyle/>
                    <a:p>
                      <a:r>
                        <a:rPr lang="nl-NL" sz="1700" dirty="0"/>
                        <a:t>Tijd</a:t>
                      </a:r>
                    </a:p>
                  </a:txBody>
                  <a:tcPr marL="109671" marR="109671" marT="50800" marB="50800"/>
                </a:tc>
                <a:tc>
                  <a:txBody>
                    <a:bodyPr/>
                    <a:lstStyle/>
                    <a:p>
                      <a:r>
                        <a:rPr lang="nl-NL" sz="1700" dirty="0"/>
                        <a:t>Onderwerp</a:t>
                      </a:r>
                    </a:p>
                  </a:txBody>
                  <a:tcPr marL="109671" marR="109671" marT="50800" marB="50800"/>
                </a:tc>
                <a:extLst>
                  <a:ext uri="{0D108BD9-81ED-4DB2-BD59-A6C34878D82A}">
                    <a16:rowId xmlns:a16="http://schemas.microsoft.com/office/drawing/2014/main" xmlns="" val="10000"/>
                  </a:ext>
                </a:extLst>
              </a:tr>
              <a:tr h="419226">
                <a:tc>
                  <a:txBody>
                    <a:bodyPr/>
                    <a:lstStyle/>
                    <a:p>
                      <a:r>
                        <a:rPr lang="nl-NL" sz="1700" noProof="0" dirty="0" smtClean="0"/>
                        <a:t>21:15 – 21:20 uur</a:t>
                      </a:r>
                      <a:endParaRPr lang="nl-NL" sz="1700" noProof="0" dirty="0"/>
                    </a:p>
                  </a:txBody>
                  <a:tcPr marL="109671" marR="109671" marT="50800" marB="50800"/>
                </a:tc>
                <a:tc>
                  <a:txBody>
                    <a:bodyPr/>
                    <a:lstStyle/>
                    <a:p>
                      <a:pPr marL="0" marR="0" lvl="0" indent="0" algn="l" defTabSz="822960" rtl="0" eaLnBrk="1" fontAlgn="auto" latinLnBrk="0" hangingPunct="1">
                        <a:lnSpc>
                          <a:spcPct val="100000"/>
                        </a:lnSpc>
                        <a:spcBef>
                          <a:spcPts val="0"/>
                        </a:spcBef>
                        <a:spcAft>
                          <a:spcPts val="0"/>
                        </a:spcAft>
                        <a:buClrTx/>
                        <a:buSzTx/>
                        <a:buFontTx/>
                        <a:buNone/>
                        <a:tabLst/>
                        <a:defRPr/>
                      </a:pPr>
                      <a:r>
                        <a:rPr lang="nl-NL" sz="1800" kern="1200" baseline="0" dirty="0" smtClean="0">
                          <a:solidFill>
                            <a:schemeClr val="lt1"/>
                          </a:solidFill>
                          <a:effectLst/>
                          <a:latin typeface="+mn-lt"/>
                          <a:ea typeface="+mn-ea"/>
                          <a:cs typeface="+mn-cs"/>
                        </a:rPr>
                        <a:t>Pauze</a:t>
                      </a:r>
                    </a:p>
                  </a:txBody>
                  <a:tcPr marL="109671" marR="109671" marT="50800" marB="50800"/>
                </a:tc>
              </a:tr>
              <a:tr h="419226">
                <a:tc>
                  <a:txBody>
                    <a:bodyPr/>
                    <a:lstStyle/>
                    <a:p>
                      <a:r>
                        <a:rPr lang="nl-NL" sz="1700" noProof="0" dirty="0" smtClean="0"/>
                        <a:t>21:20 –</a:t>
                      </a:r>
                      <a:r>
                        <a:rPr lang="nl-NL" sz="1700" baseline="0" noProof="0" dirty="0" smtClean="0"/>
                        <a:t> 21:25 uur</a:t>
                      </a:r>
                      <a:endParaRPr lang="nl-NL" sz="1700" noProof="0" dirty="0"/>
                    </a:p>
                  </a:txBody>
                  <a:tcPr marL="109671" marR="109671" marT="50800" marB="50800"/>
                </a:tc>
                <a:tc>
                  <a:txBody>
                    <a:bodyPr/>
                    <a:lstStyle/>
                    <a:p>
                      <a:pPr marL="0" marR="0" lvl="0" indent="0" algn="l" defTabSz="822960" rtl="0" eaLnBrk="1" fontAlgn="auto" latinLnBrk="0" hangingPunct="1">
                        <a:lnSpc>
                          <a:spcPct val="100000"/>
                        </a:lnSpc>
                        <a:spcBef>
                          <a:spcPts val="0"/>
                        </a:spcBef>
                        <a:spcAft>
                          <a:spcPts val="0"/>
                        </a:spcAft>
                        <a:buClrTx/>
                        <a:buSzTx/>
                        <a:buFontTx/>
                        <a:buNone/>
                        <a:tabLst/>
                        <a:defRPr/>
                      </a:pPr>
                      <a:r>
                        <a:rPr lang="nl-NL" sz="1800" kern="1200" baseline="0" dirty="0" smtClean="0">
                          <a:solidFill>
                            <a:schemeClr val="lt1"/>
                          </a:solidFill>
                          <a:effectLst/>
                          <a:latin typeface="+mn-lt"/>
                          <a:ea typeface="+mn-ea"/>
                          <a:cs typeface="+mn-cs"/>
                        </a:rPr>
                        <a:t>Toelichting overgang naar kerkgenootschap (Edward)</a:t>
                      </a:r>
                    </a:p>
                  </a:txBody>
                  <a:tcPr marL="109671" marR="109671" marT="50800" marB="50800"/>
                </a:tc>
              </a:tr>
              <a:tr h="419226">
                <a:tc>
                  <a:txBody>
                    <a:bodyPr/>
                    <a:lstStyle/>
                    <a:p>
                      <a:r>
                        <a:rPr lang="nl-NL" sz="1700" noProof="0" dirty="0" smtClean="0"/>
                        <a:t>21:25 – 21:30 uur</a:t>
                      </a:r>
                      <a:endParaRPr lang="nl-NL" sz="1700" noProof="0" dirty="0"/>
                    </a:p>
                  </a:txBody>
                  <a:tcPr marL="109671" marR="109671" marT="50800" marB="50800"/>
                </a:tc>
                <a:tc>
                  <a:txBody>
                    <a:bodyPr/>
                    <a:lstStyle/>
                    <a:p>
                      <a:pPr marL="0" marR="0" lvl="0" indent="0" algn="l" defTabSz="822960" rtl="0" eaLnBrk="1" fontAlgn="auto" latinLnBrk="0" hangingPunct="1">
                        <a:lnSpc>
                          <a:spcPct val="100000"/>
                        </a:lnSpc>
                        <a:spcBef>
                          <a:spcPts val="0"/>
                        </a:spcBef>
                        <a:spcAft>
                          <a:spcPts val="0"/>
                        </a:spcAft>
                        <a:buClrTx/>
                        <a:buSzTx/>
                        <a:buFontTx/>
                        <a:buNone/>
                        <a:tabLst/>
                        <a:defRPr/>
                      </a:pPr>
                      <a:r>
                        <a:rPr lang="nl-NL" sz="1800" kern="1200" dirty="0" smtClean="0">
                          <a:solidFill>
                            <a:schemeClr val="lt1"/>
                          </a:solidFill>
                          <a:effectLst/>
                          <a:latin typeface="+mn-lt"/>
                          <a:ea typeface="+mn-ea"/>
                          <a:cs typeface="+mn-cs"/>
                        </a:rPr>
                        <a:t>Aanvulling website</a:t>
                      </a:r>
                      <a:r>
                        <a:rPr lang="nl-NL" sz="1800" kern="1200" baseline="0" dirty="0" smtClean="0">
                          <a:solidFill>
                            <a:schemeClr val="lt1"/>
                          </a:solidFill>
                          <a:effectLst/>
                          <a:latin typeface="+mn-lt"/>
                          <a:ea typeface="+mn-ea"/>
                          <a:cs typeface="+mn-cs"/>
                        </a:rPr>
                        <a:t> met filmpje (Kim Jansen)</a:t>
                      </a:r>
                      <a:endParaRPr lang="nl-NL" sz="1800" kern="1200" dirty="0">
                        <a:solidFill>
                          <a:schemeClr val="lt1"/>
                        </a:solidFill>
                        <a:effectLst/>
                        <a:latin typeface="+mn-lt"/>
                        <a:ea typeface="+mn-ea"/>
                        <a:cs typeface="+mn-cs"/>
                      </a:endParaRPr>
                    </a:p>
                  </a:txBody>
                  <a:tcPr marL="109671" marR="109671" marT="50800" marB="50800"/>
                </a:tc>
                <a:extLst>
                  <a:ext uri="{0D108BD9-81ED-4DB2-BD59-A6C34878D82A}">
                    <a16:rowId xmlns:a16="http://schemas.microsoft.com/office/drawing/2014/main" xmlns="" val="549822661"/>
                  </a:ext>
                </a:extLst>
              </a:tr>
              <a:tr h="419226">
                <a:tc>
                  <a:txBody>
                    <a:bodyPr/>
                    <a:lstStyle/>
                    <a:p>
                      <a:pPr marL="0" marR="0" lvl="0" indent="0" algn="l" defTabSz="761970" rtl="0" eaLnBrk="1" fontAlgn="auto" latinLnBrk="0" hangingPunct="1">
                        <a:lnSpc>
                          <a:spcPct val="100000"/>
                        </a:lnSpc>
                        <a:spcBef>
                          <a:spcPts val="0"/>
                        </a:spcBef>
                        <a:spcAft>
                          <a:spcPts val="0"/>
                        </a:spcAft>
                        <a:buClrTx/>
                        <a:buSzTx/>
                        <a:buFontTx/>
                        <a:buNone/>
                        <a:tabLst/>
                        <a:defRPr/>
                      </a:pPr>
                      <a:r>
                        <a:rPr lang="nl-NL" sz="1700" noProof="0" dirty="0" smtClean="0"/>
                        <a:t>21:30 - 21.35 uur</a:t>
                      </a:r>
                    </a:p>
                  </a:txBody>
                  <a:tcPr marL="109671" marR="109671" marT="50800" marB="50800"/>
                </a:tc>
                <a:tc>
                  <a:txBody>
                    <a:bodyPr/>
                    <a:lstStyle/>
                    <a:p>
                      <a:pPr marL="0" marR="0" lvl="0" indent="0" algn="l" defTabSz="822960" rtl="0" eaLnBrk="1" fontAlgn="auto" latinLnBrk="0" hangingPunct="1">
                        <a:lnSpc>
                          <a:spcPct val="100000"/>
                        </a:lnSpc>
                        <a:spcBef>
                          <a:spcPts val="0"/>
                        </a:spcBef>
                        <a:spcAft>
                          <a:spcPts val="0"/>
                        </a:spcAft>
                        <a:buClrTx/>
                        <a:buSzTx/>
                        <a:buFontTx/>
                        <a:buNone/>
                        <a:tabLst/>
                        <a:defRPr/>
                      </a:pPr>
                      <a:r>
                        <a:rPr lang="nl-NL" sz="1800" kern="1200" dirty="0" smtClean="0">
                          <a:solidFill>
                            <a:schemeClr val="lt1"/>
                          </a:solidFill>
                          <a:effectLst/>
                          <a:latin typeface="+mn-lt"/>
                          <a:ea typeface="+mn-ea"/>
                          <a:cs typeface="+mn-cs"/>
                        </a:rPr>
                        <a:t>Jeugdactiviteit (Jeroen)</a:t>
                      </a:r>
                      <a:endParaRPr lang="nl-NL" sz="1800" kern="1200" dirty="0">
                        <a:solidFill>
                          <a:schemeClr val="lt1"/>
                        </a:solidFill>
                        <a:effectLst/>
                        <a:latin typeface="+mn-lt"/>
                        <a:ea typeface="+mn-ea"/>
                        <a:cs typeface="+mn-cs"/>
                      </a:endParaRPr>
                    </a:p>
                  </a:txBody>
                  <a:tcPr marL="109671" marR="109671" marT="50800" marB="50800"/>
                </a:tc>
              </a:tr>
              <a:tr h="393931">
                <a:tc>
                  <a:txBody>
                    <a:bodyPr/>
                    <a:lstStyle/>
                    <a:p>
                      <a:r>
                        <a:rPr lang="nl-NL" sz="1700" noProof="0" dirty="0" smtClean="0"/>
                        <a:t>21:35 - 21.55 uur</a:t>
                      </a:r>
                      <a:endParaRPr lang="nl-NL" sz="1700" noProof="0" dirty="0"/>
                    </a:p>
                  </a:txBody>
                  <a:tcPr marL="109671" marR="109671" marT="50800" marB="50800"/>
                </a:tc>
                <a:tc>
                  <a:txBody>
                    <a:bodyPr/>
                    <a:lstStyle/>
                    <a:p>
                      <a:pPr marL="0" marR="0" lvl="0" indent="0" algn="l" defTabSz="822960" rtl="0" eaLnBrk="1" fontAlgn="auto" latinLnBrk="0" hangingPunct="1">
                        <a:lnSpc>
                          <a:spcPct val="100000"/>
                        </a:lnSpc>
                        <a:spcBef>
                          <a:spcPts val="0"/>
                        </a:spcBef>
                        <a:spcAft>
                          <a:spcPts val="0"/>
                        </a:spcAft>
                        <a:buClrTx/>
                        <a:buSzTx/>
                        <a:buFontTx/>
                        <a:buNone/>
                        <a:tabLst/>
                        <a:defRPr/>
                      </a:pPr>
                      <a:r>
                        <a:rPr lang="nl-NL" sz="1800" kern="1200" dirty="0" smtClean="0">
                          <a:solidFill>
                            <a:schemeClr val="lt1"/>
                          </a:solidFill>
                          <a:effectLst/>
                          <a:latin typeface="+mn-lt"/>
                          <a:ea typeface="+mn-ea"/>
                          <a:cs typeface="+mn-cs"/>
                        </a:rPr>
                        <a:t>Wat we bespreken</a:t>
                      </a:r>
                      <a:r>
                        <a:rPr lang="nl-NL" sz="1800" kern="1200" baseline="0" dirty="0" smtClean="0">
                          <a:solidFill>
                            <a:schemeClr val="lt1"/>
                          </a:solidFill>
                          <a:effectLst/>
                          <a:latin typeface="+mn-lt"/>
                          <a:ea typeface="+mn-ea"/>
                          <a:cs typeface="+mn-cs"/>
                        </a:rPr>
                        <a:t> </a:t>
                      </a:r>
                      <a:r>
                        <a:rPr lang="nl-NL" sz="1800" kern="1200" dirty="0" smtClean="0">
                          <a:solidFill>
                            <a:schemeClr val="lt1"/>
                          </a:solidFill>
                          <a:effectLst/>
                          <a:latin typeface="+mn-lt"/>
                          <a:ea typeface="+mn-ea"/>
                          <a:cs typeface="+mn-cs"/>
                        </a:rPr>
                        <a:t>met nieuwe gemeenteleden</a:t>
                      </a:r>
                      <a:r>
                        <a:rPr lang="nl-NL" sz="1800" kern="1200" baseline="0" dirty="0" smtClean="0">
                          <a:solidFill>
                            <a:schemeClr val="lt1"/>
                          </a:solidFill>
                          <a:effectLst/>
                          <a:latin typeface="+mn-lt"/>
                          <a:ea typeface="+mn-ea"/>
                          <a:cs typeface="+mn-cs"/>
                        </a:rPr>
                        <a:t> </a:t>
                      </a:r>
                      <a:r>
                        <a:rPr lang="nl-NL" sz="1800" kern="1200" dirty="0" smtClean="0">
                          <a:solidFill>
                            <a:schemeClr val="lt1"/>
                          </a:solidFill>
                          <a:effectLst/>
                          <a:latin typeface="+mn-lt"/>
                          <a:ea typeface="+mn-ea"/>
                          <a:cs typeface="+mn-cs"/>
                        </a:rPr>
                        <a:t>(Edward)</a:t>
                      </a:r>
                      <a:endParaRPr lang="nl-NL" sz="1800" kern="1200" dirty="0">
                        <a:solidFill>
                          <a:schemeClr val="lt1"/>
                        </a:solidFill>
                        <a:effectLst/>
                        <a:latin typeface="+mn-lt"/>
                        <a:ea typeface="+mn-ea"/>
                        <a:cs typeface="+mn-cs"/>
                      </a:endParaRPr>
                    </a:p>
                  </a:txBody>
                  <a:tcPr marL="109671" marR="109671" marT="50800" marB="50800"/>
                </a:tc>
                <a:extLst>
                  <a:ext uri="{0D108BD9-81ED-4DB2-BD59-A6C34878D82A}">
                    <a16:rowId xmlns:a16="http://schemas.microsoft.com/office/drawing/2014/main" xmlns="" val="10005"/>
                  </a:ext>
                </a:extLst>
              </a:tr>
              <a:tr h="394252">
                <a:tc>
                  <a:txBody>
                    <a:bodyPr/>
                    <a:lstStyle/>
                    <a:p>
                      <a:r>
                        <a:rPr lang="nl-NL" sz="1700" noProof="0" dirty="0" smtClean="0"/>
                        <a:t>21:55 - 22:00 uur</a:t>
                      </a:r>
                      <a:endParaRPr lang="nl-NL" sz="1700" noProof="0" dirty="0"/>
                    </a:p>
                  </a:txBody>
                  <a:tcPr marL="109671" marR="109671" marT="50800" marB="50800"/>
                </a:tc>
                <a:tc>
                  <a:txBody>
                    <a:bodyPr/>
                    <a:lstStyle/>
                    <a:p>
                      <a:pPr marL="0" marR="0" lvl="0" indent="0" algn="l" defTabSz="822960" rtl="0" eaLnBrk="1" fontAlgn="auto" latinLnBrk="0" hangingPunct="1">
                        <a:lnSpc>
                          <a:spcPct val="100000"/>
                        </a:lnSpc>
                        <a:spcBef>
                          <a:spcPts val="0"/>
                        </a:spcBef>
                        <a:spcAft>
                          <a:spcPts val="0"/>
                        </a:spcAft>
                        <a:buClrTx/>
                        <a:buSzTx/>
                        <a:buFontTx/>
                        <a:buNone/>
                        <a:tabLst/>
                        <a:defRPr/>
                      </a:pPr>
                      <a:r>
                        <a:rPr lang="nl-NL" sz="1800" b="0" kern="1200" dirty="0" smtClean="0">
                          <a:solidFill>
                            <a:schemeClr val="lt1"/>
                          </a:solidFill>
                          <a:effectLst/>
                          <a:latin typeface="+mn-lt"/>
                          <a:ea typeface="+mn-ea"/>
                          <a:cs typeface="+mn-cs"/>
                        </a:rPr>
                        <a:t>Rondvraag / Afsluiting</a:t>
                      </a:r>
                      <a:r>
                        <a:rPr lang="nl-NL" sz="1800" b="0" kern="1200" baseline="0" dirty="0" smtClean="0">
                          <a:solidFill>
                            <a:schemeClr val="lt1"/>
                          </a:solidFill>
                          <a:effectLst/>
                          <a:latin typeface="+mn-lt"/>
                          <a:ea typeface="+mn-ea"/>
                          <a:cs typeface="+mn-cs"/>
                        </a:rPr>
                        <a:t> met gebed</a:t>
                      </a:r>
                      <a:endParaRPr lang="nl-NL" sz="1800" b="0" kern="1200" dirty="0" smtClean="0">
                        <a:solidFill>
                          <a:schemeClr val="lt1"/>
                        </a:solidFill>
                        <a:effectLst/>
                        <a:latin typeface="+mn-lt"/>
                        <a:ea typeface="+mn-ea"/>
                        <a:cs typeface="+mn-cs"/>
                      </a:endParaRPr>
                    </a:p>
                  </a:txBody>
                  <a:tcPr marL="109671" marR="109671" marT="50800" marB="50800"/>
                </a:tc>
              </a:tr>
            </a:tbl>
          </a:graphicData>
        </a:graphic>
      </p:graphicFrame>
    </p:spTree>
    <p:extLst>
      <p:ext uri="{BB962C8B-B14F-4D97-AF65-F5344CB8AC3E}">
        <p14:creationId xmlns:p14="http://schemas.microsoft.com/office/powerpoint/2010/main" val="68173305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el 10">
            <a:extLst>
              <a:ext uri="{FF2B5EF4-FFF2-40B4-BE49-F238E27FC236}">
                <a16:creationId xmlns:a16="http://schemas.microsoft.com/office/drawing/2014/main" xmlns="" id="{2E1DACA2-2515-D328-0228-79A84C21BC6F}"/>
              </a:ext>
            </a:extLst>
          </p:cNvPr>
          <p:cNvSpPr>
            <a:spLocks noGrp="1"/>
          </p:cNvSpPr>
          <p:nvPr>
            <p:ph type="ctrTitle"/>
          </p:nvPr>
        </p:nvSpPr>
        <p:spPr>
          <a:xfrm>
            <a:off x="1270000" y="2220719"/>
            <a:ext cx="7620000" cy="1273561"/>
          </a:xfrm>
        </p:spPr>
        <p:txBody>
          <a:bodyPr>
            <a:normAutofit/>
          </a:bodyPr>
          <a:lstStyle/>
          <a:p>
            <a:r>
              <a:rPr lang="nl-NL" dirty="0" smtClean="0">
                <a:solidFill>
                  <a:schemeClr val="lt1"/>
                </a:solidFill>
              </a:rPr>
              <a:t>Aanvulling website met filmpje</a:t>
            </a:r>
            <a:endParaRPr lang="nl-NL" b="1" dirty="0"/>
          </a:p>
        </p:txBody>
      </p:sp>
      <p:sp>
        <p:nvSpPr>
          <p:cNvPr id="3" name="Tekstvak 2">
            <a:extLst>
              <a:ext uri="{FF2B5EF4-FFF2-40B4-BE49-F238E27FC236}">
                <a16:creationId xmlns:a16="http://schemas.microsoft.com/office/drawing/2014/main" xmlns="" id="{74E8B780-99BA-518B-13DA-C9034A9CC3EE}"/>
              </a:ext>
            </a:extLst>
          </p:cNvPr>
          <p:cNvSpPr txBox="1"/>
          <p:nvPr/>
        </p:nvSpPr>
        <p:spPr>
          <a:xfrm>
            <a:off x="323140" y="5110269"/>
            <a:ext cx="5097380" cy="400110"/>
          </a:xfrm>
          <a:prstGeom prst="rect">
            <a:avLst/>
          </a:prstGeom>
          <a:noFill/>
        </p:spPr>
        <p:txBody>
          <a:bodyPr wrap="square">
            <a:spAutoFit/>
          </a:bodyPr>
          <a:lstStyle/>
          <a:p>
            <a:r>
              <a:rPr lang="nl-NL" sz="2000" dirty="0">
                <a:solidFill>
                  <a:srgbClr val="FFFFFF"/>
                </a:solidFill>
              </a:rPr>
              <a:t>Jezus vinden, volgen, verkondigen</a:t>
            </a:r>
          </a:p>
        </p:txBody>
      </p:sp>
    </p:spTree>
    <p:extLst>
      <p:ext uri="{BB962C8B-B14F-4D97-AF65-F5344CB8AC3E}">
        <p14:creationId xmlns:p14="http://schemas.microsoft.com/office/powerpoint/2010/main" val="1913829441"/>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nl-NL" dirty="0" smtClean="0"/>
              <a:t>Agenda (deel 2)</a:t>
            </a:r>
            <a:endParaRPr lang="nl-NL" dirty="0"/>
          </a:p>
        </p:txBody>
      </p:sp>
      <p:graphicFrame>
        <p:nvGraphicFramePr>
          <p:cNvPr id="4" name="Tijdelijke aanduiding voor inhoud 3"/>
          <p:cNvGraphicFramePr>
            <a:graphicFrameLocks noGrp="1"/>
          </p:cNvGraphicFramePr>
          <p:nvPr>
            <p:ph idx="10"/>
            <p:extLst/>
          </p:nvPr>
        </p:nvGraphicFramePr>
        <p:xfrm>
          <a:off x="351132" y="1526799"/>
          <a:ext cx="9520034" cy="2977154"/>
        </p:xfrm>
        <a:graphic>
          <a:graphicData uri="http://schemas.openxmlformats.org/drawingml/2006/table">
            <a:tbl>
              <a:tblPr firstRow="1" bandRow="1">
                <a:tableStyleId>{D113A9D2-9D6B-4929-AA2D-F23B5EE8CBE7}</a:tableStyleId>
              </a:tblPr>
              <a:tblGrid>
                <a:gridCol w="2270384">
                  <a:extLst>
                    <a:ext uri="{9D8B030D-6E8A-4147-A177-3AD203B41FA5}">
                      <a16:colId xmlns:a16="http://schemas.microsoft.com/office/drawing/2014/main" xmlns="" val="20000"/>
                    </a:ext>
                  </a:extLst>
                </a:gridCol>
                <a:gridCol w="7249650">
                  <a:extLst>
                    <a:ext uri="{9D8B030D-6E8A-4147-A177-3AD203B41FA5}">
                      <a16:colId xmlns:a16="http://schemas.microsoft.com/office/drawing/2014/main" xmlns="" val="20001"/>
                    </a:ext>
                  </a:extLst>
                </a:gridCol>
              </a:tblGrid>
              <a:tr h="512067">
                <a:tc>
                  <a:txBody>
                    <a:bodyPr/>
                    <a:lstStyle/>
                    <a:p>
                      <a:r>
                        <a:rPr lang="nl-NL" sz="1700" dirty="0"/>
                        <a:t>Tijd</a:t>
                      </a:r>
                    </a:p>
                  </a:txBody>
                  <a:tcPr marL="109671" marR="109671" marT="50800" marB="50800"/>
                </a:tc>
                <a:tc>
                  <a:txBody>
                    <a:bodyPr/>
                    <a:lstStyle/>
                    <a:p>
                      <a:r>
                        <a:rPr lang="nl-NL" sz="1700" dirty="0"/>
                        <a:t>Onderwerp</a:t>
                      </a:r>
                    </a:p>
                  </a:txBody>
                  <a:tcPr marL="109671" marR="109671" marT="50800" marB="50800"/>
                </a:tc>
                <a:extLst>
                  <a:ext uri="{0D108BD9-81ED-4DB2-BD59-A6C34878D82A}">
                    <a16:rowId xmlns:a16="http://schemas.microsoft.com/office/drawing/2014/main" xmlns="" val="10000"/>
                  </a:ext>
                </a:extLst>
              </a:tr>
              <a:tr h="419226">
                <a:tc>
                  <a:txBody>
                    <a:bodyPr/>
                    <a:lstStyle/>
                    <a:p>
                      <a:r>
                        <a:rPr lang="nl-NL" sz="1700" noProof="0" dirty="0" smtClean="0"/>
                        <a:t>21:15 – 21:20 uur</a:t>
                      </a:r>
                      <a:endParaRPr lang="nl-NL" sz="1700" noProof="0" dirty="0"/>
                    </a:p>
                  </a:txBody>
                  <a:tcPr marL="109671" marR="109671" marT="50800" marB="50800"/>
                </a:tc>
                <a:tc>
                  <a:txBody>
                    <a:bodyPr/>
                    <a:lstStyle/>
                    <a:p>
                      <a:pPr marL="0" marR="0" lvl="0" indent="0" algn="l" defTabSz="822960" rtl="0" eaLnBrk="1" fontAlgn="auto" latinLnBrk="0" hangingPunct="1">
                        <a:lnSpc>
                          <a:spcPct val="100000"/>
                        </a:lnSpc>
                        <a:spcBef>
                          <a:spcPts val="0"/>
                        </a:spcBef>
                        <a:spcAft>
                          <a:spcPts val="0"/>
                        </a:spcAft>
                        <a:buClrTx/>
                        <a:buSzTx/>
                        <a:buFontTx/>
                        <a:buNone/>
                        <a:tabLst/>
                        <a:defRPr/>
                      </a:pPr>
                      <a:r>
                        <a:rPr lang="nl-NL" sz="1800" kern="1200" baseline="0" dirty="0" smtClean="0">
                          <a:solidFill>
                            <a:schemeClr val="lt1"/>
                          </a:solidFill>
                          <a:effectLst/>
                          <a:latin typeface="+mn-lt"/>
                          <a:ea typeface="+mn-ea"/>
                          <a:cs typeface="+mn-cs"/>
                        </a:rPr>
                        <a:t>Pauze</a:t>
                      </a:r>
                    </a:p>
                  </a:txBody>
                  <a:tcPr marL="109671" marR="109671" marT="50800" marB="50800"/>
                </a:tc>
              </a:tr>
              <a:tr h="419226">
                <a:tc>
                  <a:txBody>
                    <a:bodyPr/>
                    <a:lstStyle/>
                    <a:p>
                      <a:r>
                        <a:rPr lang="nl-NL" sz="1700" noProof="0" dirty="0" smtClean="0"/>
                        <a:t>21:20 –</a:t>
                      </a:r>
                      <a:r>
                        <a:rPr lang="nl-NL" sz="1700" baseline="0" noProof="0" dirty="0" smtClean="0"/>
                        <a:t> 21:25 uur</a:t>
                      </a:r>
                      <a:endParaRPr lang="nl-NL" sz="1700" noProof="0" dirty="0"/>
                    </a:p>
                  </a:txBody>
                  <a:tcPr marL="109671" marR="109671" marT="50800" marB="50800"/>
                </a:tc>
                <a:tc>
                  <a:txBody>
                    <a:bodyPr/>
                    <a:lstStyle/>
                    <a:p>
                      <a:pPr marL="0" marR="0" lvl="0" indent="0" algn="l" defTabSz="822960" rtl="0" eaLnBrk="1" fontAlgn="auto" latinLnBrk="0" hangingPunct="1">
                        <a:lnSpc>
                          <a:spcPct val="100000"/>
                        </a:lnSpc>
                        <a:spcBef>
                          <a:spcPts val="0"/>
                        </a:spcBef>
                        <a:spcAft>
                          <a:spcPts val="0"/>
                        </a:spcAft>
                        <a:buClrTx/>
                        <a:buSzTx/>
                        <a:buFontTx/>
                        <a:buNone/>
                        <a:tabLst/>
                        <a:defRPr/>
                      </a:pPr>
                      <a:r>
                        <a:rPr lang="nl-NL" sz="1800" kern="1200" baseline="0" dirty="0" smtClean="0">
                          <a:solidFill>
                            <a:schemeClr val="lt1"/>
                          </a:solidFill>
                          <a:effectLst/>
                          <a:latin typeface="+mn-lt"/>
                          <a:ea typeface="+mn-ea"/>
                          <a:cs typeface="+mn-cs"/>
                        </a:rPr>
                        <a:t>Toelichting overgang naar kerkgenootschap (Edward)</a:t>
                      </a:r>
                    </a:p>
                  </a:txBody>
                  <a:tcPr marL="109671" marR="109671" marT="50800" marB="50800"/>
                </a:tc>
              </a:tr>
              <a:tr h="419226">
                <a:tc>
                  <a:txBody>
                    <a:bodyPr/>
                    <a:lstStyle/>
                    <a:p>
                      <a:r>
                        <a:rPr lang="nl-NL" sz="1700" noProof="0" dirty="0" smtClean="0"/>
                        <a:t>21:25 – 21:30 uur</a:t>
                      </a:r>
                      <a:endParaRPr lang="nl-NL" sz="1700" noProof="0" dirty="0"/>
                    </a:p>
                  </a:txBody>
                  <a:tcPr marL="109671" marR="109671" marT="50800" marB="50800"/>
                </a:tc>
                <a:tc>
                  <a:txBody>
                    <a:bodyPr/>
                    <a:lstStyle/>
                    <a:p>
                      <a:pPr marL="0" marR="0" lvl="0" indent="0" algn="l" defTabSz="822960" rtl="0" eaLnBrk="1" fontAlgn="auto" latinLnBrk="0" hangingPunct="1">
                        <a:lnSpc>
                          <a:spcPct val="100000"/>
                        </a:lnSpc>
                        <a:spcBef>
                          <a:spcPts val="0"/>
                        </a:spcBef>
                        <a:spcAft>
                          <a:spcPts val="0"/>
                        </a:spcAft>
                        <a:buClrTx/>
                        <a:buSzTx/>
                        <a:buFontTx/>
                        <a:buNone/>
                        <a:tabLst/>
                        <a:defRPr/>
                      </a:pPr>
                      <a:r>
                        <a:rPr lang="nl-NL" sz="1800" kern="1200" dirty="0" smtClean="0">
                          <a:solidFill>
                            <a:schemeClr val="lt1"/>
                          </a:solidFill>
                          <a:effectLst/>
                          <a:latin typeface="+mn-lt"/>
                          <a:ea typeface="+mn-ea"/>
                          <a:cs typeface="+mn-cs"/>
                        </a:rPr>
                        <a:t>Aanvulling website</a:t>
                      </a:r>
                      <a:r>
                        <a:rPr lang="nl-NL" sz="1800" kern="1200" baseline="0" dirty="0" smtClean="0">
                          <a:solidFill>
                            <a:schemeClr val="lt1"/>
                          </a:solidFill>
                          <a:effectLst/>
                          <a:latin typeface="+mn-lt"/>
                          <a:ea typeface="+mn-ea"/>
                          <a:cs typeface="+mn-cs"/>
                        </a:rPr>
                        <a:t> met filmpje (Kim Jansen)</a:t>
                      </a:r>
                      <a:endParaRPr lang="nl-NL" sz="1800" kern="1200" dirty="0">
                        <a:solidFill>
                          <a:schemeClr val="lt1"/>
                        </a:solidFill>
                        <a:effectLst/>
                        <a:latin typeface="+mn-lt"/>
                        <a:ea typeface="+mn-ea"/>
                        <a:cs typeface="+mn-cs"/>
                      </a:endParaRPr>
                    </a:p>
                  </a:txBody>
                  <a:tcPr marL="109671" marR="109671" marT="50800" marB="50800"/>
                </a:tc>
                <a:extLst>
                  <a:ext uri="{0D108BD9-81ED-4DB2-BD59-A6C34878D82A}">
                    <a16:rowId xmlns:a16="http://schemas.microsoft.com/office/drawing/2014/main" xmlns="" val="549822661"/>
                  </a:ext>
                </a:extLst>
              </a:tr>
              <a:tr h="419226">
                <a:tc>
                  <a:txBody>
                    <a:bodyPr/>
                    <a:lstStyle/>
                    <a:p>
                      <a:pPr marL="0" marR="0" lvl="0" indent="0" algn="l" defTabSz="761970" rtl="0" eaLnBrk="1" fontAlgn="auto" latinLnBrk="0" hangingPunct="1">
                        <a:lnSpc>
                          <a:spcPct val="100000"/>
                        </a:lnSpc>
                        <a:spcBef>
                          <a:spcPts val="0"/>
                        </a:spcBef>
                        <a:spcAft>
                          <a:spcPts val="0"/>
                        </a:spcAft>
                        <a:buClrTx/>
                        <a:buSzTx/>
                        <a:buFontTx/>
                        <a:buNone/>
                        <a:tabLst/>
                        <a:defRPr/>
                      </a:pPr>
                      <a:r>
                        <a:rPr lang="nl-NL" sz="1700" noProof="0" dirty="0" smtClean="0"/>
                        <a:t>21:30 - 21.35 uur</a:t>
                      </a:r>
                    </a:p>
                  </a:txBody>
                  <a:tcPr marL="109671" marR="109671" marT="50800" marB="50800"/>
                </a:tc>
                <a:tc>
                  <a:txBody>
                    <a:bodyPr/>
                    <a:lstStyle/>
                    <a:p>
                      <a:pPr marL="0" marR="0" lvl="0" indent="0" algn="l" defTabSz="822960" rtl="0" eaLnBrk="1" fontAlgn="auto" latinLnBrk="0" hangingPunct="1">
                        <a:lnSpc>
                          <a:spcPct val="100000"/>
                        </a:lnSpc>
                        <a:spcBef>
                          <a:spcPts val="0"/>
                        </a:spcBef>
                        <a:spcAft>
                          <a:spcPts val="0"/>
                        </a:spcAft>
                        <a:buClrTx/>
                        <a:buSzTx/>
                        <a:buFontTx/>
                        <a:buNone/>
                        <a:tabLst/>
                        <a:defRPr/>
                      </a:pPr>
                      <a:r>
                        <a:rPr lang="nl-NL" sz="1800" kern="1200" dirty="0" smtClean="0">
                          <a:solidFill>
                            <a:schemeClr val="lt1"/>
                          </a:solidFill>
                          <a:effectLst/>
                          <a:latin typeface="+mn-lt"/>
                          <a:ea typeface="+mn-ea"/>
                          <a:cs typeface="+mn-cs"/>
                        </a:rPr>
                        <a:t>Jeugdactiviteit (Jeroen)</a:t>
                      </a:r>
                      <a:endParaRPr lang="nl-NL" sz="1800" kern="1200" dirty="0">
                        <a:solidFill>
                          <a:schemeClr val="lt1"/>
                        </a:solidFill>
                        <a:effectLst/>
                        <a:latin typeface="+mn-lt"/>
                        <a:ea typeface="+mn-ea"/>
                        <a:cs typeface="+mn-cs"/>
                      </a:endParaRPr>
                    </a:p>
                  </a:txBody>
                  <a:tcPr marL="109671" marR="109671" marT="50800" marB="50800"/>
                </a:tc>
              </a:tr>
              <a:tr h="393931">
                <a:tc>
                  <a:txBody>
                    <a:bodyPr/>
                    <a:lstStyle/>
                    <a:p>
                      <a:r>
                        <a:rPr lang="nl-NL" sz="1700" noProof="0" dirty="0" smtClean="0"/>
                        <a:t>21:35 - 21.55 uur</a:t>
                      </a:r>
                      <a:endParaRPr lang="nl-NL" sz="1700" noProof="0" dirty="0"/>
                    </a:p>
                  </a:txBody>
                  <a:tcPr marL="109671" marR="109671" marT="50800" marB="50800"/>
                </a:tc>
                <a:tc>
                  <a:txBody>
                    <a:bodyPr/>
                    <a:lstStyle/>
                    <a:p>
                      <a:pPr marL="0" marR="0" lvl="0" indent="0" algn="l" defTabSz="822960" rtl="0" eaLnBrk="1" fontAlgn="auto" latinLnBrk="0" hangingPunct="1">
                        <a:lnSpc>
                          <a:spcPct val="100000"/>
                        </a:lnSpc>
                        <a:spcBef>
                          <a:spcPts val="0"/>
                        </a:spcBef>
                        <a:spcAft>
                          <a:spcPts val="0"/>
                        </a:spcAft>
                        <a:buClrTx/>
                        <a:buSzTx/>
                        <a:buFontTx/>
                        <a:buNone/>
                        <a:tabLst/>
                        <a:defRPr/>
                      </a:pPr>
                      <a:r>
                        <a:rPr lang="nl-NL" sz="1800" kern="1200" dirty="0" smtClean="0">
                          <a:solidFill>
                            <a:schemeClr val="lt1"/>
                          </a:solidFill>
                          <a:effectLst/>
                          <a:latin typeface="+mn-lt"/>
                          <a:ea typeface="+mn-ea"/>
                          <a:cs typeface="+mn-cs"/>
                        </a:rPr>
                        <a:t>Wat we bespreken</a:t>
                      </a:r>
                      <a:r>
                        <a:rPr lang="nl-NL" sz="1800" kern="1200" baseline="0" dirty="0" smtClean="0">
                          <a:solidFill>
                            <a:schemeClr val="lt1"/>
                          </a:solidFill>
                          <a:effectLst/>
                          <a:latin typeface="+mn-lt"/>
                          <a:ea typeface="+mn-ea"/>
                          <a:cs typeface="+mn-cs"/>
                        </a:rPr>
                        <a:t> </a:t>
                      </a:r>
                      <a:r>
                        <a:rPr lang="nl-NL" sz="1800" kern="1200" dirty="0" smtClean="0">
                          <a:solidFill>
                            <a:schemeClr val="lt1"/>
                          </a:solidFill>
                          <a:effectLst/>
                          <a:latin typeface="+mn-lt"/>
                          <a:ea typeface="+mn-ea"/>
                          <a:cs typeface="+mn-cs"/>
                        </a:rPr>
                        <a:t>met nieuwe gemeenteleden</a:t>
                      </a:r>
                      <a:r>
                        <a:rPr lang="nl-NL" sz="1800" kern="1200" baseline="0" dirty="0" smtClean="0">
                          <a:solidFill>
                            <a:schemeClr val="lt1"/>
                          </a:solidFill>
                          <a:effectLst/>
                          <a:latin typeface="+mn-lt"/>
                          <a:ea typeface="+mn-ea"/>
                          <a:cs typeface="+mn-cs"/>
                        </a:rPr>
                        <a:t> </a:t>
                      </a:r>
                      <a:r>
                        <a:rPr lang="nl-NL" sz="1800" kern="1200" dirty="0" smtClean="0">
                          <a:solidFill>
                            <a:schemeClr val="lt1"/>
                          </a:solidFill>
                          <a:effectLst/>
                          <a:latin typeface="+mn-lt"/>
                          <a:ea typeface="+mn-ea"/>
                          <a:cs typeface="+mn-cs"/>
                        </a:rPr>
                        <a:t>(Edward)</a:t>
                      </a:r>
                      <a:endParaRPr lang="nl-NL" sz="1800" kern="1200" dirty="0">
                        <a:solidFill>
                          <a:schemeClr val="lt1"/>
                        </a:solidFill>
                        <a:effectLst/>
                        <a:latin typeface="+mn-lt"/>
                        <a:ea typeface="+mn-ea"/>
                        <a:cs typeface="+mn-cs"/>
                      </a:endParaRPr>
                    </a:p>
                  </a:txBody>
                  <a:tcPr marL="109671" marR="109671" marT="50800" marB="50800"/>
                </a:tc>
                <a:extLst>
                  <a:ext uri="{0D108BD9-81ED-4DB2-BD59-A6C34878D82A}">
                    <a16:rowId xmlns:a16="http://schemas.microsoft.com/office/drawing/2014/main" xmlns="" val="10005"/>
                  </a:ext>
                </a:extLst>
              </a:tr>
              <a:tr h="394252">
                <a:tc>
                  <a:txBody>
                    <a:bodyPr/>
                    <a:lstStyle/>
                    <a:p>
                      <a:r>
                        <a:rPr lang="nl-NL" sz="1700" noProof="0" dirty="0" smtClean="0"/>
                        <a:t>21:55 - 22:00 uur</a:t>
                      </a:r>
                      <a:endParaRPr lang="nl-NL" sz="1700" noProof="0" dirty="0"/>
                    </a:p>
                  </a:txBody>
                  <a:tcPr marL="109671" marR="109671" marT="50800" marB="50800"/>
                </a:tc>
                <a:tc>
                  <a:txBody>
                    <a:bodyPr/>
                    <a:lstStyle/>
                    <a:p>
                      <a:pPr marL="0" marR="0" lvl="0" indent="0" algn="l" defTabSz="822960" rtl="0" eaLnBrk="1" fontAlgn="auto" latinLnBrk="0" hangingPunct="1">
                        <a:lnSpc>
                          <a:spcPct val="100000"/>
                        </a:lnSpc>
                        <a:spcBef>
                          <a:spcPts val="0"/>
                        </a:spcBef>
                        <a:spcAft>
                          <a:spcPts val="0"/>
                        </a:spcAft>
                        <a:buClrTx/>
                        <a:buSzTx/>
                        <a:buFontTx/>
                        <a:buNone/>
                        <a:tabLst/>
                        <a:defRPr/>
                      </a:pPr>
                      <a:r>
                        <a:rPr lang="nl-NL" sz="1800" b="0" kern="1200" dirty="0" smtClean="0">
                          <a:solidFill>
                            <a:schemeClr val="lt1"/>
                          </a:solidFill>
                          <a:effectLst/>
                          <a:latin typeface="+mn-lt"/>
                          <a:ea typeface="+mn-ea"/>
                          <a:cs typeface="+mn-cs"/>
                        </a:rPr>
                        <a:t>Rondvraag / Afsluiting</a:t>
                      </a:r>
                      <a:r>
                        <a:rPr lang="nl-NL" sz="1800" b="0" kern="1200" baseline="0" dirty="0" smtClean="0">
                          <a:solidFill>
                            <a:schemeClr val="lt1"/>
                          </a:solidFill>
                          <a:effectLst/>
                          <a:latin typeface="+mn-lt"/>
                          <a:ea typeface="+mn-ea"/>
                          <a:cs typeface="+mn-cs"/>
                        </a:rPr>
                        <a:t> met gebed</a:t>
                      </a:r>
                      <a:endParaRPr lang="nl-NL" sz="1800" b="0" kern="1200" dirty="0" smtClean="0">
                        <a:solidFill>
                          <a:schemeClr val="lt1"/>
                        </a:solidFill>
                        <a:effectLst/>
                        <a:latin typeface="+mn-lt"/>
                        <a:ea typeface="+mn-ea"/>
                        <a:cs typeface="+mn-cs"/>
                      </a:endParaRPr>
                    </a:p>
                  </a:txBody>
                  <a:tcPr marL="109671" marR="109671" marT="50800" marB="50800"/>
                </a:tc>
              </a:tr>
            </a:tbl>
          </a:graphicData>
        </a:graphic>
      </p:graphicFrame>
    </p:spTree>
    <p:extLst>
      <p:ext uri="{BB962C8B-B14F-4D97-AF65-F5344CB8AC3E}">
        <p14:creationId xmlns:p14="http://schemas.microsoft.com/office/powerpoint/2010/main" val="19055014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el 10">
            <a:extLst>
              <a:ext uri="{FF2B5EF4-FFF2-40B4-BE49-F238E27FC236}">
                <a16:creationId xmlns:a16="http://schemas.microsoft.com/office/drawing/2014/main" xmlns="" id="{2E1DACA2-2515-D328-0228-79A84C21BC6F}"/>
              </a:ext>
            </a:extLst>
          </p:cNvPr>
          <p:cNvSpPr>
            <a:spLocks noGrp="1"/>
          </p:cNvSpPr>
          <p:nvPr>
            <p:ph type="ctrTitle"/>
          </p:nvPr>
        </p:nvSpPr>
        <p:spPr>
          <a:xfrm>
            <a:off x="1270000" y="2220719"/>
            <a:ext cx="7620000" cy="1273561"/>
          </a:xfrm>
        </p:spPr>
        <p:txBody>
          <a:bodyPr>
            <a:normAutofit/>
          </a:bodyPr>
          <a:lstStyle/>
          <a:p>
            <a:r>
              <a:rPr lang="nl-NL" dirty="0" smtClean="0">
                <a:solidFill>
                  <a:schemeClr val="lt1"/>
                </a:solidFill>
              </a:rPr>
              <a:t>Jeugdactiviteit</a:t>
            </a:r>
            <a:endParaRPr lang="nl-NL" b="1" dirty="0"/>
          </a:p>
        </p:txBody>
      </p:sp>
      <p:sp>
        <p:nvSpPr>
          <p:cNvPr id="3" name="Tekstvak 2">
            <a:extLst>
              <a:ext uri="{FF2B5EF4-FFF2-40B4-BE49-F238E27FC236}">
                <a16:creationId xmlns:a16="http://schemas.microsoft.com/office/drawing/2014/main" xmlns="" id="{74E8B780-99BA-518B-13DA-C9034A9CC3EE}"/>
              </a:ext>
            </a:extLst>
          </p:cNvPr>
          <p:cNvSpPr txBox="1"/>
          <p:nvPr/>
        </p:nvSpPr>
        <p:spPr>
          <a:xfrm>
            <a:off x="323140" y="5110269"/>
            <a:ext cx="5097380" cy="400110"/>
          </a:xfrm>
          <a:prstGeom prst="rect">
            <a:avLst/>
          </a:prstGeom>
          <a:noFill/>
        </p:spPr>
        <p:txBody>
          <a:bodyPr wrap="square">
            <a:spAutoFit/>
          </a:bodyPr>
          <a:lstStyle/>
          <a:p>
            <a:r>
              <a:rPr lang="nl-NL" sz="2000" dirty="0">
                <a:solidFill>
                  <a:srgbClr val="FFFFFF"/>
                </a:solidFill>
              </a:rPr>
              <a:t>Jezus vinden, volgen, verkondigen</a:t>
            </a:r>
          </a:p>
        </p:txBody>
      </p:sp>
    </p:spTree>
    <p:extLst>
      <p:ext uri="{BB962C8B-B14F-4D97-AF65-F5344CB8AC3E}">
        <p14:creationId xmlns:p14="http://schemas.microsoft.com/office/powerpoint/2010/main" val="1376523549"/>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EB6F5E8C-2014-40E2-BE2C-9F2B716683A8}"/>
              </a:ext>
            </a:extLst>
          </p:cNvPr>
          <p:cNvSpPr>
            <a:spLocks noGrp="1"/>
          </p:cNvSpPr>
          <p:nvPr>
            <p:ph type="title"/>
          </p:nvPr>
        </p:nvSpPr>
        <p:spPr>
          <a:xfrm>
            <a:off x="371621" y="301732"/>
            <a:ext cx="5391749" cy="854206"/>
          </a:xfrm>
        </p:spPr>
        <p:txBody>
          <a:bodyPr/>
          <a:lstStyle/>
          <a:p>
            <a:r>
              <a:rPr lang="en-US" dirty="0" err="1"/>
              <a:t>Jeugdwerk</a:t>
            </a:r>
            <a:r>
              <a:rPr lang="en-US" dirty="0"/>
              <a:t> - </a:t>
            </a:r>
            <a:r>
              <a:rPr lang="en-US" dirty="0" err="1"/>
              <a:t>Activiteit</a:t>
            </a:r>
            <a:endParaRPr lang="nl-NL" dirty="0"/>
          </a:p>
        </p:txBody>
      </p:sp>
      <p:sp>
        <p:nvSpPr>
          <p:cNvPr id="3" name="Tijdelijke aanduiding voor inhoud 2">
            <a:extLst>
              <a:ext uri="{FF2B5EF4-FFF2-40B4-BE49-F238E27FC236}">
                <a16:creationId xmlns:a16="http://schemas.microsoft.com/office/drawing/2014/main" xmlns="" id="{F9430343-0C77-391E-6BAC-7634087C5D43}"/>
              </a:ext>
            </a:extLst>
          </p:cNvPr>
          <p:cNvSpPr>
            <a:spLocks noGrp="1"/>
          </p:cNvSpPr>
          <p:nvPr>
            <p:ph idx="10"/>
          </p:nvPr>
        </p:nvSpPr>
        <p:spPr/>
        <p:txBody>
          <a:bodyPr/>
          <a:lstStyle/>
          <a:p>
            <a:r>
              <a:rPr lang="en-US" dirty="0"/>
              <a:t>Situatie: Klein </a:t>
            </a:r>
            <a:r>
              <a:rPr lang="en-US" dirty="0" err="1"/>
              <a:t>netwerk</a:t>
            </a:r>
            <a:r>
              <a:rPr lang="en-US" dirty="0"/>
              <a:t> </a:t>
            </a:r>
            <a:r>
              <a:rPr lang="en-US" dirty="0" err="1"/>
              <a:t>en</a:t>
            </a:r>
            <a:r>
              <a:rPr lang="en-US" dirty="0"/>
              <a:t> </a:t>
            </a:r>
            <a:r>
              <a:rPr lang="en-US" dirty="0" err="1"/>
              <a:t>weinig</a:t>
            </a:r>
            <a:r>
              <a:rPr lang="en-US" dirty="0"/>
              <a:t> </a:t>
            </a:r>
            <a:r>
              <a:rPr lang="en-US" dirty="0" err="1"/>
              <a:t>activiteiten</a:t>
            </a:r>
            <a:endParaRPr lang="en-US" dirty="0"/>
          </a:p>
          <a:p>
            <a:r>
              <a:rPr lang="en-US" dirty="0"/>
              <a:t>Wat: </a:t>
            </a:r>
            <a:r>
              <a:rPr lang="en-US" dirty="0" err="1"/>
              <a:t>Activiteit</a:t>
            </a:r>
            <a:r>
              <a:rPr lang="en-US" dirty="0"/>
              <a:t> v</a:t>
            </a:r>
            <a:r>
              <a:rPr lang="nl-NL" dirty="0"/>
              <a:t>óór én dóór christelijke jongeren in de regio zuidoost.</a:t>
            </a:r>
            <a:endParaRPr lang="en-US" dirty="0"/>
          </a:p>
          <a:p>
            <a:r>
              <a:rPr lang="en-US" dirty="0"/>
              <a:t>Hoe: </a:t>
            </a:r>
            <a:r>
              <a:rPr lang="en-US" dirty="0" err="1"/>
              <a:t>tiener</a:t>
            </a:r>
            <a:r>
              <a:rPr lang="en-US" dirty="0"/>
              <a:t>- </a:t>
            </a:r>
            <a:r>
              <a:rPr lang="en-US" dirty="0" err="1"/>
              <a:t>en</a:t>
            </a:r>
            <a:r>
              <a:rPr lang="en-US" dirty="0"/>
              <a:t> </a:t>
            </a:r>
            <a:r>
              <a:rPr lang="en-US" dirty="0" err="1"/>
              <a:t>jongerenpraiseavond</a:t>
            </a:r>
            <a:r>
              <a:rPr lang="en-US" dirty="0"/>
              <a:t> Limburg-Brabant</a:t>
            </a:r>
          </a:p>
          <a:p>
            <a:r>
              <a:rPr lang="en-US" dirty="0" err="1"/>
              <a:t>Wanneer</a:t>
            </a:r>
            <a:r>
              <a:rPr lang="en-US" dirty="0"/>
              <a:t>: </a:t>
            </a:r>
            <a:r>
              <a:rPr lang="en-US" dirty="0" err="1"/>
              <a:t>zaterdagavond</a:t>
            </a:r>
            <a:r>
              <a:rPr lang="en-US" dirty="0"/>
              <a:t> 14 </a:t>
            </a:r>
            <a:r>
              <a:rPr lang="en-US" dirty="0" err="1"/>
              <a:t>maart</a:t>
            </a:r>
            <a:endParaRPr lang="en-US" dirty="0"/>
          </a:p>
          <a:p>
            <a:r>
              <a:rPr lang="en-US" dirty="0" err="1"/>
              <a:t>Inhoud</a:t>
            </a:r>
            <a:r>
              <a:rPr lang="en-US" dirty="0"/>
              <a:t>: Jesse &amp; band, </a:t>
            </a:r>
            <a:r>
              <a:rPr lang="en-US" dirty="0" err="1"/>
              <a:t>boekentafel</a:t>
            </a:r>
            <a:endParaRPr lang="en-US" dirty="0"/>
          </a:p>
          <a:p>
            <a:r>
              <a:rPr lang="en-US" dirty="0" err="1"/>
              <a:t>Spreker</a:t>
            </a:r>
            <a:r>
              <a:rPr lang="en-US" dirty="0"/>
              <a:t> </a:t>
            </a:r>
            <a:r>
              <a:rPr lang="en-US" dirty="0" err="1"/>
              <a:t>en</a:t>
            </a:r>
            <a:r>
              <a:rPr lang="en-US" dirty="0"/>
              <a:t> thema: Job </a:t>
            </a:r>
            <a:r>
              <a:rPr lang="en-US"/>
              <a:t>van Beek, Houd </a:t>
            </a:r>
            <a:r>
              <a:rPr lang="en-US" dirty="0"/>
              <a:t>vol!</a:t>
            </a:r>
          </a:p>
          <a:p>
            <a:r>
              <a:rPr lang="en-US" dirty="0" err="1"/>
              <a:t>Vraag</a:t>
            </a:r>
            <a:r>
              <a:rPr lang="en-US" dirty="0"/>
              <a:t>: Gebed</a:t>
            </a:r>
            <a:endParaRPr lang="nl-NL" dirty="0"/>
          </a:p>
        </p:txBody>
      </p:sp>
    </p:spTree>
    <p:extLst>
      <p:ext uri="{BB962C8B-B14F-4D97-AF65-F5344CB8AC3E}">
        <p14:creationId xmlns:p14="http://schemas.microsoft.com/office/powerpoint/2010/main" val="394698976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nl-NL" dirty="0" smtClean="0"/>
              <a:t>Agenda (deel 2)</a:t>
            </a:r>
            <a:endParaRPr lang="nl-NL" dirty="0"/>
          </a:p>
        </p:txBody>
      </p:sp>
      <p:graphicFrame>
        <p:nvGraphicFramePr>
          <p:cNvPr id="4" name="Tijdelijke aanduiding voor inhoud 3"/>
          <p:cNvGraphicFramePr>
            <a:graphicFrameLocks noGrp="1"/>
          </p:cNvGraphicFramePr>
          <p:nvPr>
            <p:ph idx="10"/>
            <p:extLst/>
          </p:nvPr>
        </p:nvGraphicFramePr>
        <p:xfrm>
          <a:off x="351132" y="1526799"/>
          <a:ext cx="9520034" cy="2977154"/>
        </p:xfrm>
        <a:graphic>
          <a:graphicData uri="http://schemas.openxmlformats.org/drawingml/2006/table">
            <a:tbl>
              <a:tblPr firstRow="1" bandRow="1">
                <a:tableStyleId>{D113A9D2-9D6B-4929-AA2D-F23B5EE8CBE7}</a:tableStyleId>
              </a:tblPr>
              <a:tblGrid>
                <a:gridCol w="2270384">
                  <a:extLst>
                    <a:ext uri="{9D8B030D-6E8A-4147-A177-3AD203B41FA5}">
                      <a16:colId xmlns:a16="http://schemas.microsoft.com/office/drawing/2014/main" xmlns="" val="20000"/>
                    </a:ext>
                  </a:extLst>
                </a:gridCol>
                <a:gridCol w="7249650">
                  <a:extLst>
                    <a:ext uri="{9D8B030D-6E8A-4147-A177-3AD203B41FA5}">
                      <a16:colId xmlns:a16="http://schemas.microsoft.com/office/drawing/2014/main" xmlns="" val="20001"/>
                    </a:ext>
                  </a:extLst>
                </a:gridCol>
              </a:tblGrid>
              <a:tr h="512067">
                <a:tc>
                  <a:txBody>
                    <a:bodyPr/>
                    <a:lstStyle/>
                    <a:p>
                      <a:r>
                        <a:rPr lang="nl-NL" sz="1700" dirty="0"/>
                        <a:t>Tijd</a:t>
                      </a:r>
                    </a:p>
                  </a:txBody>
                  <a:tcPr marL="109671" marR="109671" marT="50800" marB="50800"/>
                </a:tc>
                <a:tc>
                  <a:txBody>
                    <a:bodyPr/>
                    <a:lstStyle/>
                    <a:p>
                      <a:r>
                        <a:rPr lang="nl-NL" sz="1700" dirty="0"/>
                        <a:t>Onderwerp</a:t>
                      </a:r>
                    </a:p>
                  </a:txBody>
                  <a:tcPr marL="109671" marR="109671" marT="50800" marB="50800"/>
                </a:tc>
                <a:extLst>
                  <a:ext uri="{0D108BD9-81ED-4DB2-BD59-A6C34878D82A}">
                    <a16:rowId xmlns:a16="http://schemas.microsoft.com/office/drawing/2014/main" xmlns="" val="10000"/>
                  </a:ext>
                </a:extLst>
              </a:tr>
              <a:tr h="419226">
                <a:tc>
                  <a:txBody>
                    <a:bodyPr/>
                    <a:lstStyle/>
                    <a:p>
                      <a:r>
                        <a:rPr lang="nl-NL" sz="1700" noProof="0" dirty="0" smtClean="0"/>
                        <a:t>21:15 – 21:20 uur</a:t>
                      </a:r>
                      <a:endParaRPr lang="nl-NL" sz="1700" noProof="0" dirty="0"/>
                    </a:p>
                  </a:txBody>
                  <a:tcPr marL="109671" marR="109671" marT="50800" marB="50800"/>
                </a:tc>
                <a:tc>
                  <a:txBody>
                    <a:bodyPr/>
                    <a:lstStyle/>
                    <a:p>
                      <a:pPr marL="0" marR="0" lvl="0" indent="0" algn="l" defTabSz="822960" rtl="0" eaLnBrk="1" fontAlgn="auto" latinLnBrk="0" hangingPunct="1">
                        <a:lnSpc>
                          <a:spcPct val="100000"/>
                        </a:lnSpc>
                        <a:spcBef>
                          <a:spcPts val="0"/>
                        </a:spcBef>
                        <a:spcAft>
                          <a:spcPts val="0"/>
                        </a:spcAft>
                        <a:buClrTx/>
                        <a:buSzTx/>
                        <a:buFontTx/>
                        <a:buNone/>
                        <a:tabLst/>
                        <a:defRPr/>
                      </a:pPr>
                      <a:r>
                        <a:rPr lang="nl-NL" sz="1800" kern="1200" baseline="0" dirty="0" smtClean="0">
                          <a:solidFill>
                            <a:schemeClr val="lt1"/>
                          </a:solidFill>
                          <a:effectLst/>
                          <a:latin typeface="+mn-lt"/>
                          <a:ea typeface="+mn-ea"/>
                          <a:cs typeface="+mn-cs"/>
                        </a:rPr>
                        <a:t>Pauze</a:t>
                      </a:r>
                    </a:p>
                  </a:txBody>
                  <a:tcPr marL="109671" marR="109671" marT="50800" marB="50800"/>
                </a:tc>
              </a:tr>
              <a:tr h="419226">
                <a:tc>
                  <a:txBody>
                    <a:bodyPr/>
                    <a:lstStyle/>
                    <a:p>
                      <a:r>
                        <a:rPr lang="nl-NL" sz="1700" noProof="0" dirty="0" smtClean="0"/>
                        <a:t>21:20 –</a:t>
                      </a:r>
                      <a:r>
                        <a:rPr lang="nl-NL" sz="1700" baseline="0" noProof="0" dirty="0" smtClean="0"/>
                        <a:t> 21:25 uur</a:t>
                      </a:r>
                      <a:endParaRPr lang="nl-NL" sz="1700" noProof="0" dirty="0"/>
                    </a:p>
                  </a:txBody>
                  <a:tcPr marL="109671" marR="109671" marT="50800" marB="50800"/>
                </a:tc>
                <a:tc>
                  <a:txBody>
                    <a:bodyPr/>
                    <a:lstStyle/>
                    <a:p>
                      <a:pPr marL="0" marR="0" lvl="0" indent="0" algn="l" defTabSz="822960" rtl="0" eaLnBrk="1" fontAlgn="auto" latinLnBrk="0" hangingPunct="1">
                        <a:lnSpc>
                          <a:spcPct val="100000"/>
                        </a:lnSpc>
                        <a:spcBef>
                          <a:spcPts val="0"/>
                        </a:spcBef>
                        <a:spcAft>
                          <a:spcPts val="0"/>
                        </a:spcAft>
                        <a:buClrTx/>
                        <a:buSzTx/>
                        <a:buFontTx/>
                        <a:buNone/>
                        <a:tabLst/>
                        <a:defRPr/>
                      </a:pPr>
                      <a:r>
                        <a:rPr lang="nl-NL" sz="1800" kern="1200" baseline="0" dirty="0" smtClean="0">
                          <a:solidFill>
                            <a:schemeClr val="lt1"/>
                          </a:solidFill>
                          <a:effectLst/>
                          <a:latin typeface="+mn-lt"/>
                          <a:ea typeface="+mn-ea"/>
                          <a:cs typeface="+mn-cs"/>
                        </a:rPr>
                        <a:t>Toelichting overgang naar kerkgenootschap (Edward)</a:t>
                      </a:r>
                    </a:p>
                  </a:txBody>
                  <a:tcPr marL="109671" marR="109671" marT="50800" marB="50800"/>
                </a:tc>
              </a:tr>
              <a:tr h="419226">
                <a:tc>
                  <a:txBody>
                    <a:bodyPr/>
                    <a:lstStyle/>
                    <a:p>
                      <a:r>
                        <a:rPr lang="nl-NL" sz="1700" noProof="0" dirty="0" smtClean="0"/>
                        <a:t>21:25 – 21:30 uur</a:t>
                      </a:r>
                      <a:endParaRPr lang="nl-NL" sz="1700" noProof="0" dirty="0"/>
                    </a:p>
                  </a:txBody>
                  <a:tcPr marL="109671" marR="109671" marT="50800" marB="50800"/>
                </a:tc>
                <a:tc>
                  <a:txBody>
                    <a:bodyPr/>
                    <a:lstStyle/>
                    <a:p>
                      <a:pPr marL="0" marR="0" lvl="0" indent="0" algn="l" defTabSz="822960" rtl="0" eaLnBrk="1" fontAlgn="auto" latinLnBrk="0" hangingPunct="1">
                        <a:lnSpc>
                          <a:spcPct val="100000"/>
                        </a:lnSpc>
                        <a:spcBef>
                          <a:spcPts val="0"/>
                        </a:spcBef>
                        <a:spcAft>
                          <a:spcPts val="0"/>
                        </a:spcAft>
                        <a:buClrTx/>
                        <a:buSzTx/>
                        <a:buFontTx/>
                        <a:buNone/>
                        <a:tabLst/>
                        <a:defRPr/>
                      </a:pPr>
                      <a:r>
                        <a:rPr lang="nl-NL" sz="1800" kern="1200" dirty="0" smtClean="0">
                          <a:solidFill>
                            <a:schemeClr val="lt1"/>
                          </a:solidFill>
                          <a:effectLst/>
                          <a:latin typeface="+mn-lt"/>
                          <a:ea typeface="+mn-ea"/>
                          <a:cs typeface="+mn-cs"/>
                        </a:rPr>
                        <a:t>Aanvulling website</a:t>
                      </a:r>
                      <a:r>
                        <a:rPr lang="nl-NL" sz="1800" kern="1200" baseline="0" dirty="0" smtClean="0">
                          <a:solidFill>
                            <a:schemeClr val="lt1"/>
                          </a:solidFill>
                          <a:effectLst/>
                          <a:latin typeface="+mn-lt"/>
                          <a:ea typeface="+mn-ea"/>
                          <a:cs typeface="+mn-cs"/>
                        </a:rPr>
                        <a:t> met filmpje (Kim Jansen)</a:t>
                      </a:r>
                      <a:endParaRPr lang="nl-NL" sz="1800" kern="1200" dirty="0">
                        <a:solidFill>
                          <a:schemeClr val="lt1"/>
                        </a:solidFill>
                        <a:effectLst/>
                        <a:latin typeface="+mn-lt"/>
                        <a:ea typeface="+mn-ea"/>
                        <a:cs typeface="+mn-cs"/>
                      </a:endParaRPr>
                    </a:p>
                  </a:txBody>
                  <a:tcPr marL="109671" marR="109671" marT="50800" marB="50800"/>
                </a:tc>
                <a:extLst>
                  <a:ext uri="{0D108BD9-81ED-4DB2-BD59-A6C34878D82A}">
                    <a16:rowId xmlns:a16="http://schemas.microsoft.com/office/drawing/2014/main" xmlns="" val="549822661"/>
                  </a:ext>
                </a:extLst>
              </a:tr>
              <a:tr h="419226">
                <a:tc>
                  <a:txBody>
                    <a:bodyPr/>
                    <a:lstStyle/>
                    <a:p>
                      <a:pPr marL="0" marR="0" lvl="0" indent="0" algn="l" defTabSz="761970" rtl="0" eaLnBrk="1" fontAlgn="auto" latinLnBrk="0" hangingPunct="1">
                        <a:lnSpc>
                          <a:spcPct val="100000"/>
                        </a:lnSpc>
                        <a:spcBef>
                          <a:spcPts val="0"/>
                        </a:spcBef>
                        <a:spcAft>
                          <a:spcPts val="0"/>
                        </a:spcAft>
                        <a:buClrTx/>
                        <a:buSzTx/>
                        <a:buFontTx/>
                        <a:buNone/>
                        <a:tabLst/>
                        <a:defRPr/>
                      </a:pPr>
                      <a:r>
                        <a:rPr lang="nl-NL" sz="1700" noProof="0" dirty="0" smtClean="0"/>
                        <a:t>21:30 - 21.35 uur</a:t>
                      </a:r>
                    </a:p>
                  </a:txBody>
                  <a:tcPr marL="109671" marR="109671" marT="50800" marB="50800"/>
                </a:tc>
                <a:tc>
                  <a:txBody>
                    <a:bodyPr/>
                    <a:lstStyle/>
                    <a:p>
                      <a:pPr marL="0" marR="0" lvl="0" indent="0" algn="l" defTabSz="822960" rtl="0" eaLnBrk="1" fontAlgn="auto" latinLnBrk="0" hangingPunct="1">
                        <a:lnSpc>
                          <a:spcPct val="100000"/>
                        </a:lnSpc>
                        <a:spcBef>
                          <a:spcPts val="0"/>
                        </a:spcBef>
                        <a:spcAft>
                          <a:spcPts val="0"/>
                        </a:spcAft>
                        <a:buClrTx/>
                        <a:buSzTx/>
                        <a:buFontTx/>
                        <a:buNone/>
                        <a:tabLst/>
                        <a:defRPr/>
                      </a:pPr>
                      <a:r>
                        <a:rPr lang="nl-NL" sz="1800" kern="1200" dirty="0" smtClean="0">
                          <a:solidFill>
                            <a:schemeClr val="lt1"/>
                          </a:solidFill>
                          <a:effectLst/>
                          <a:latin typeface="+mn-lt"/>
                          <a:ea typeface="+mn-ea"/>
                          <a:cs typeface="+mn-cs"/>
                        </a:rPr>
                        <a:t>Jeugdactiviteit (Jeroen)</a:t>
                      </a:r>
                      <a:endParaRPr lang="nl-NL" sz="1800" kern="1200" dirty="0">
                        <a:solidFill>
                          <a:schemeClr val="lt1"/>
                        </a:solidFill>
                        <a:effectLst/>
                        <a:latin typeface="+mn-lt"/>
                        <a:ea typeface="+mn-ea"/>
                        <a:cs typeface="+mn-cs"/>
                      </a:endParaRPr>
                    </a:p>
                  </a:txBody>
                  <a:tcPr marL="109671" marR="109671" marT="50800" marB="50800"/>
                </a:tc>
              </a:tr>
              <a:tr h="393931">
                <a:tc>
                  <a:txBody>
                    <a:bodyPr/>
                    <a:lstStyle/>
                    <a:p>
                      <a:r>
                        <a:rPr lang="nl-NL" sz="1700" noProof="0" dirty="0" smtClean="0"/>
                        <a:t>21:35 - 21.55 uur</a:t>
                      </a:r>
                      <a:endParaRPr lang="nl-NL" sz="1700" noProof="0" dirty="0"/>
                    </a:p>
                  </a:txBody>
                  <a:tcPr marL="109671" marR="109671" marT="50800" marB="50800"/>
                </a:tc>
                <a:tc>
                  <a:txBody>
                    <a:bodyPr/>
                    <a:lstStyle/>
                    <a:p>
                      <a:pPr marL="0" marR="0" lvl="0" indent="0" algn="l" defTabSz="822960" rtl="0" eaLnBrk="1" fontAlgn="auto" latinLnBrk="0" hangingPunct="1">
                        <a:lnSpc>
                          <a:spcPct val="100000"/>
                        </a:lnSpc>
                        <a:spcBef>
                          <a:spcPts val="0"/>
                        </a:spcBef>
                        <a:spcAft>
                          <a:spcPts val="0"/>
                        </a:spcAft>
                        <a:buClrTx/>
                        <a:buSzTx/>
                        <a:buFontTx/>
                        <a:buNone/>
                        <a:tabLst/>
                        <a:defRPr/>
                      </a:pPr>
                      <a:r>
                        <a:rPr lang="nl-NL" sz="1800" kern="1200" dirty="0" smtClean="0">
                          <a:solidFill>
                            <a:schemeClr val="lt1"/>
                          </a:solidFill>
                          <a:effectLst/>
                          <a:latin typeface="+mn-lt"/>
                          <a:ea typeface="+mn-ea"/>
                          <a:cs typeface="+mn-cs"/>
                        </a:rPr>
                        <a:t>Wat we bespreken</a:t>
                      </a:r>
                      <a:r>
                        <a:rPr lang="nl-NL" sz="1800" kern="1200" baseline="0" dirty="0" smtClean="0">
                          <a:solidFill>
                            <a:schemeClr val="lt1"/>
                          </a:solidFill>
                          <a:effectLst/>
                          <a:latin typeface="+mn-lt"/>
                          <a:ea typeface="+mn-ea"/>
                          <a:cs typeface="+mn-cs"/>
                        </a:rPr>
                        <a:t> </a:t>
                      </a:r>
                      <a:r>
                        <a:rPr lang="nl-NL" sz="1800" kern="1200" dirty="0" smtClean="0">
                          <a:solidFill>
                            <a:schemeClr val="lt1"/>
                          </a:solidFill>
                          <a:effectLst/>
                          <a:latin typeface="+mn-lt"/>
                          <a:ea typeface="+mn-ea"/>
                          <a:cs typeface="+mn-cs"/>
                        </a:rPr>
                        <a:t>met nieuwe gemeenteleden</a:t>
                      </a:r>
                      <a:r>
                        <a:rPr lang="nl-NL" sz="1800" kern="1200" baseline="0" dirty="0" smtClean="0">
                          <a:solidFill>
                            <a:schemeClr val="lt1"/>
                          </a:solidFill>
                          <a:effectLst/>
                          <a:latin typeface="+mn-lt"/>
                          <a:ea typeface="+mn-ea"/>
                          <a:cs typeface="+mn-cs"/>
                        </a:rPr>
                        <a:t> </a:t>
                      </a:r>
                      <a:r>
                        <a:rPr lang="nl-NL" sz="1800" kern="1200" dirty="0" smtClean="0">
                          <a:solidFill>
                            <a:schemeClr val="lt1"/>
                          </a:solidFill>
                          <a:effectLst/>
                          <a:latin typeface="+mn-lt"/>
                          <a:ea typeface="+mn-ea"/>
                          <a:cs typeface="+mn-cs"/>
                        </a:rPr>
                        <a:t>(Edward)</a:t>
                      </a:r>
                      <a:endParaRPr lang="nl-NL" sz="1800" kern="1200" dirty="0">
                        <a:solidFill>
                          <a:schemeClr val="lt1"/>
                        </a:solidFill>
                        <a:effectLst/>
                        <a:latin typeface="+mn-lt"/>
                        <a:ea typeface="+mn-ea"/>
                        <a:cs typeface="+mn-cs"/>
                      </a:endParaRPr>
                    </a:p>
                  </a:txBody>
                  <a:tcPr marL="109671" marR="109671" marT="50800" marB="50800"/>
                </a:tc>
                <a:extLst>
                  <a:ext uri="{0D108BD9-81ED-4DB2-BD59-A6C34878D82A}">
                    <a16:rowId xmlns:a16="http://schemas.microsoft.com/office/drawing/2014/main" xmlns="" val="10005"/>
                  </a:ext>
                </a:extLst>
              </a:tr>
              <a:tr h="394252">
                <a:tc>
                  <a:txBody>
                    <a:bodyPr/>
                    <a:lstStyle/>
                    <a:p>
                      <a:r>
                        <a:rPr lang="nl-NL" sz="1700" noProof="0" dirty="0" smtClean="0"/>
                        <a:t>21:55 - 22:00 uur</a:t>
                      </a:r>
                      <a:endParaRPr lang="nl-NL" sz="1700" noProof="0" dirty="0"/>
                    </a:p>
                  </a:txBody>
                  <a:tcPr marL="109671" marR="109671" marT="50800" marB="50800"/>
                </a:tc>
                <a:tc>
                  <a:txBody>
                    <a:bodyPr/>
                    <a:lstStyle/>
                    <a:p>
                      <a:pPr marL="0" marR="0" lvl="0" indent="0" algn="l" defTabSz="822960" rtl="0" eaLnBrk="1" fontAlgn="auto" latinLnBrk="0" hangingPunct="1">
                        <a:lnSpc>
                          <a:spcPct val="100000"/>
                        </a:lnSpc>
                        <a:spcBef>
                          <a:spcPts val="0"/>
                        </a:spcBef>
                        <a:spcAft>
                          <a:spcPts val="0"/>
                        </a:spcAft>
                        <a:buClrTx/>
                        <a:buSzTx/>
                        <a:buFontTx/>
                        <a:buNone/>
                        <a:tabLst/>
                        <a:defRPr/>
                      </a:pPr>
                      <a:r>
                        <a:rPr lang="nl-NL" sz="1800" b="0" kern="1200" dirty="0" smtClean="0">
                          <a:solidFill>
                            <a:schemeClr val="lt1"/>
                          </a:solidFill>
                          <a:effectLst/>
                          <a:latin typeface="+mn-lt"/>
                          <a:ea typeface="+mn-ea"/>
                          <a:cs typeface="+mn-cs"/>
                        </a:rPr>
                        <a:t>Rondvraag / Afsluiting</a:t>
                      </a:r>
                      <a:r>
                        <a:rPr lang="nl-NL" sz="1800" b="0" kern="1200" baseline="0" dirty="0" smtClean="0">
                          <a:solidFill>
                            <a:schemeClr val="lt1"/>
                          </a:solidFill>
                          <a:effectLst/>
                          <a:latin typeface="+mn-lt"/>
                          <a:ea typeface="+mn-ea"/>
                          <a:cs typeface="+mn-cs"/>
                        </a:rPr>
                        <a:t> met gebed</a:t>
                      </a:r>
                      <a:endParaRPr lang="nl-NL" sz="1800" b="0" kern="1200" dirty="0" smtClean="0">
                        <a:solidFill>
                          <a:schemeClr val="lt1"/>
                        </a:solidFill>
                        <a:effectLst/>
                        <a:latin typeface="+mn-lt"/>
                        <a:ea typeface="+mn-ea"/>
                        <a:cs typeface="+mn-cs"/>
                      </a:endParaRPr>
                    </a:p>
                  </a:txBody>
                  <a:tcPr marL="109671" marR="109671" marT="50800" marB="50800"/>
                </a:tc>
              </a:tr>
            </a:tbl>
          </a:graphicData>
        </a:graphic>
      </p:graphicFrame>
    </p:spTree>
    <p:extLst>
      <p:ext uri="{BB962C8B-B14F-4D97-AF65-F5344CB8AC3E}">
        <p14:creationId xmlns:p14="http://schemas.microsoft.com/office/powerpoint/2010/main" val="320622148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el 10">
            <a:extLst>
              <a:ext uri="{FF2B5EF4-FFF2-40B4-BE49-F238E27FC236}">
                <a16:creationId xmlns:a16="http://schemas.microsoft.com/office/drawing/2014/main" xmlns="" id="{2E1DACA2-2515-D328-0228-79A84C21BC6F}"/>
              </a:ext>
            </a:extLst>
          </p:cNvPr>
          <p:cNvSpPr>
            <a:spLocks noGrp="1"/>
          </p:cNvSpPr>
          <p:nvPr>
            <p:ph type="ctrTitle"/>
          </p:nvPr>
        </p:nvSpPr>
        <p:spPr>
          <a:xfrm>
            <a:off x="1270000" y="2220719"/>
            <a:ext cx="7620000" cy="1273561"/>
          </a:xfrm>
        </p:spPr>
        <p:txBody>
          <a:bodyPr>
            <a:normAutofit/>
          </a:bodyPr>
          <a:lstStyle/>
          <a:p>
            <a:r>
              <a:rPr lang="nl-NL" dirty="0" smtClean="0">
                <a:solidFill>
                  <a:schemeClr val="lt1"/>
                </a:solidFill>
              </a:rPr>
              <a:t>Wat we bespreken met nieuwe gemeenteleden</a:t>
            </a:r>
            <a:endParaRPr lang="nl-NL" b="1" dirty="0"/>
          </a:p>
        </p:txBody>
      </p:sp>
      <p:sp>
        <p:nvSpPr>
          <p:cNvPr id="3" name="Tekstvak 2">
            <a:extLst>
              <a:ext uri="{FF2B5EF4-FFF2-40B4-BE49-F238E27FC236}">
                <a16:creationId xmlns:a16="http://schemas.microsoft.com/office/drawing/2014/main" xmlns="" id="{74E8B780-99BA-518B-13DA-C9034A9CC3EE}"/>
              </a:ext>
            </a:extLst>
          </p:cNvPr>
          <p:cNvSpPr txBox="1"/>
          <p:nvPr/>
        </p:nvSpPr>
        <p:spPr>
          <a:xfrm>
            <a:off x="323140" y="5110269"/>
            <a:ext cx="5097380" cy="400110"/>
          </a:xfrm>
          <a:prstGeom prst="rect">
            <a:avLst/>
          </a:prstGeom>
          <a:noFill/>
        </p:spPr>
        <p:txBody>
          <a:bodyPr wrap="square">
            <a:spAutoFit/>
          </a:bodyPr>
          <a:lstStyle/>
          <a:p>
            <a:r>
              <a:rPr lang="nl-NL" sz="2000" dirty="0">
                <a:solidFill>
                  <a:srgbClr val="FFFFFF"/>
                </a:solidFill>
              </a:rPr>
              <a:t>Jezus vinden, volgen, verkondigen</a:t>
            </a:r>
          </a:p>
        </p:txBody>
      </p:sp>
    </p:spTree>
    <p:extLst>
      <p:ext uri="{BB962C8B-B14F-4D97-AF65-F5344CB8AC3E}">
        <p14:creationId xmlns:p14="http://schemas.microsoft.com/office/powerpoint/2010/main" val="2153612913"/>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nl-NL" dirty="0"/>
              <a:t>Duidelijkheid voor oudsten </a:t>
            </a:r>
            <a:br>
              <a:rPr lang="nl-NL" dirty="0"/>
            </a:br>
            <a:r>
              <a:rPr lang="nl-NL" dirty="0"/>
              <a:t>wie bij de gemeente horen</a:t>
            </a:r>
          </a:p>
        </p:txBody>
      </p:sp>
      <p:sp>
        <p:nvSpPr>
          <p:cNvPr id="4" name="Tijdelijke aanduiding voor inhoud 3"/>
          <p:cNvSpPr>
            <a:spLocks noGrp="1"/>
          </p:cNvSpPr>
          <p:nvPr>
            <p:ph idx="10"/>
          </p:nvPr>
        </p:nvSpPr>
        <p:spPr/>
        <p:txBody>
          <a:bodyPr/>
          <a:lstStyle/>
          <a:p>
            <a:r>
              <a:rPr lang="nl-NL" dirty="0"/>
              <a:t>1 Petrus 5:2 (NBV)</a:t>
            </a:r>
            <a:br>
              <a:rPr lang="nl-NL" dirty="0"/>
            </a:br>
            <a:r>
              <a:rPr lang="nl-NL" dirty="0"/>
              <a:t>Hoed Gods kudde waarvoor u de verantwoordelijkheid hebt ...</a:t>
            </a:r>
            <a:br>
              <a:rPr lang="nl-NL" dirty="0"/>
            </a:br>
            <a:endParaRPr lang="nl-NL" dirty="0"/>
          </a:p>
          <a:p>
            <a:r>
              <a:rPr lang="nl-NL" dirty="0"/>
              <a:t>1 Petrus 5:3 (NBV)</a:t>
            </a:r>
            <a:br>
              <a:rPr lang="nl-NL" dirty="0"/>
            </a:br>
            <a:r>
              <a:rPr lang="nl-NL" dirty="0"/>
              <a:t>Stel u niet heerszuchtig op tegenover </a:t>
            </a:r>
            <a:r>
              <a:rPr lang="nl-NL" u="sng" dirty="0"/>
              <a:t>de kudde die aan u is toevertrouwd</a:t>
            </a:r>
            <a:r>
              <a:rPr lang="nl-NL" dirty="0"/>
              <a:t>, maar geef het goede voorbeeld.</a:t>
            </a:r>
            <a:br>
              <a:rPr lang="nl-NL" dirty="0"/>
            </a:br>
            <a:endParaRPr lang="nl-NL" dirty="0"/>
          </a:p>
          <a:p>
            <a:r>
              <a:rPr lang="nl-NL" dirty="0"/>
              <a:t>Handelingen 20:28 (HSV)</a:t>
            </a:r>
            <a:br>
              <a:rPr lang="nl-NL" dirty="0"/>
            </a:br>
            <a:r>
              <a:rPr lang="nl-NL" u="sng" dirty="0"/>
              <a:t>Zie dan toe op uzelf en op heel de kudde</a:t>
            </a:r>
            <a:r>
              <a:rPr lang="nl-NL" dirty="0"/>
              <a:t>, te midden waarvan de Heilige Geest u tot opzieners aangesteld heeft …</a:t>
            </a:r>
          </a:p>
          <a:p>
            <a:endParaRPr lang="nl-NL" dirty="0"/>
          </a:p>
        </p:txBody>
      </p:sp>
    </p:spTree>
    <p:extLst>
      <p:ext uri="{BB962C8B-B14F-4D97-AF65-F5344CB8AC3E}">
        <p14:creationId xmlns:p14="http://schemas.microsoft.com/office/powerpoint/2010/main" val="425947374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nl-NL" dirty="0"/>
              <a:t>Geestelijke verantwoordelijkheid</a:t>
            </a:r>
            <a:br>
              <a:rPr lang="nl-NL" dirty="0"/>
            </a:br>
            <a:r>
              <a:rPr lang="nl-NL" dirty="0"/>
              <a:t>van elk lid</a:t>
            </a:r>
          </a:p>
        </p:txBody>
      </p:sp>
      <p:sp>
        <p:nvSpPr>
          <p:cNvPr id="3" name="Tijdelijke aanduiding voor inhoud 2"/>
          <p:cNvSpPr>
            <a:spLocks noGrp="1"/>
          </p:cNvSpPr>
          <p:nvPr>
            <p:ph idx="10"/>
          </p:nvPr>
        </p:nvSpPr>
        <p:spPr/>
        <p:txBody>
          <a:bodyPr>
            <a:normAutofit lnSpcReduction="10000"/>
          </a:bodyPr>
          <a:lstStyle/>
          <a:p>
            <a:r>
              <a:rPr lang="nl-NL" dirty="0"/>
              <a:t>Je eigen relatie met Jezus Christus verdiepen</a:t>
            </a:r>
          </a:p>
          <a:p>
            <a:r>
              <a:rPr lang="nl-NL" dirty="0"/>
              <a:t>Zorg dragen voor je huwelijk en gezin</a:t>
            </a:r>
          </a:p>
          <a:p>
            <a:r>
              <a:rPr lang="nl-NL" dirty="0"/>
              <a:t>Je werk doen als voor de Heere</a:t>
            </a:r>
          </a:p>
          <a:p>
            <a:r>
              <a:rPr lang="nl-NL" dirty="0"/>
              <a:t>Zorg en aandacht voor kinderen in de gemeente</a:t>
            </a:r>
          </a:p>
          <a:p>
            <a:r>
              <a:rPr lang="nl-NL" dirty="0"/>
              <a:t>Gemeentelijke samenkomsten niet verzuimen</a:t>
            </a:r>
          </a:p>
          <a:p>
            <a:r>
              <a:rPr lang="nl-NL" dirty="0"/>
              <a:t>Gaven en talenten ontwikkelen en inzetten in de bediening</a:t>
            </a:r>
          </a:p>
          <a:p>
            <a:r>
              <a:rPr lang="nl-NL" dirty="0"/>
              <a:t>Bezoeken huiskring en zorg dragen voor elkaar vanuit de kring</a:t>
            </a:r>
          </a:p>
          <a:p>
            <a:r>
              <a:rPr lang="nl-NL" dirty="0"/>
              <a:t>Bezoeken gebedssamenkomst om voor elkaar op de bres te staan</a:t>
            </a:r>
          </a:p>
          <a:p>
            <a:r>
              <a:rPr lang="nl-NL" dirty="0"/>
              <a:t>Actief buitenkerkelijken uitnodigen, omzien naar gasten op zondag</a:t>
            </a:r>
          </a:p>
          <a:p>
            <a:endParaRPr lang="nl-NL" dirty="0"/>
          </a:p>
        </p:txBody>
      </p:sp>
    </p:spTree>
    <p:extLst>
      <p:ext uri="{BB962C8B-B14F-4D97-AF65-F5344CB8AC3E}">
        <p14:creationId xmlns:p14="http://schemas.microsoft.com/office/powerpoint/2010/main" val="61809558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nl-NL" dirty="0"/>
              <a:t>Materiële verantwoordelijkheid</a:t>
            </a:r>
            <a:br>
              <a:rPr lang="nl-NL" dirty="0"/>
            </a:br>
            <a:r>
              <a:rPr lang="nl-NL" dirty="0"/>
              <a:t>van elk lid</a:t>
            </a:r>
          </a:p>
        </p:txBody>
      </p:sp>
      <p:sp>
        <p:nvSpPr>
          <p:cNvPr id="3" name="Tijdelijke aanduiding voor inhoud 2"/>
          <p:cNvSpPr>
            <a:spLocks noGrp="1"/>
          </p:cNvSpPr>
          <p:nvPr>
            <p:ph idx="10"/>
          </p:nvPr>
        </p:nvSpPr>
        <p:spPr/>
        <p:txBody>
          <a:bodyPr/>
          <a:lstStyle/>
          <a:p>
            <a:pPr marL="0" indent="0">
              <a:buNone/>
            </a:pPr>
            <a:r>
              <a:rPr lang="nl-NL" dirty="0"/>
              <a:t>Leden van de gemeente:</a:t>
            </a:r>
          </a:p>
          <a:p>
            <a:r>
              <a:rPr lang="nl-NL" dirty="0"/>
              <a:t>Dragen de gemeente financieel (principe van rentmeesterschap)</a:t>
            </a:r>
          </a:p>
          <a:p>
            <a:r>
              <a:rPr lang="nl-NL" dirty="0"/>
              <a:t>Dragen materiële zorg voor elkaar (armen, weduwen, vreemdelingen)</a:t>
            </a:r>
          </a:p>
          <a:p>
            <a:r>
              <a:rPr lang="nl-NL" dirty="0"/>
              <a:t>Dragen verantwoordelijkheid voor eigendommen en andere verplichtingen van de gemeente</a:t>
            </a:r>
          </a:p>
          <a:p>
            <a:r>
              <a:rPr lang="nl-NL" dirty="0"/>
              <a:t>Dragen verantwoordelijkheid voor overige zaken</a:t>
            </a:r>
          </a:p>
          <a:p>
            <a:endParaRPr lang="nl-NL" dirty="0"/>
          </a:p>
        </p:txBody>
      </p:sp>
    </p:spTree>
    <p:extLst>
      <p:ext uri="{BB962C8B-B14F-4D97-AF65-F5344CB8AC3E}">
        <p14:creationId xmlns:p14="http://schemas.microsoft.com/office/powerpoint/2010/main" val="338894330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nl-NL" dirty="0"/>
              <a:t>Praktische verantwoordelijkheid</a:t>
            </a:r>
            <a:br>
              <a:rPr lang="nl-NL" dirty="0"/>
            </a:br>
            <a:r>
              <a:rPr lang="nl-NL" dirty="0"/>
              <a:t>van elk lid</a:t>
            </a:r>
          </a:p>
        </p:txBody>
      </p:sp>
      <p:sp>
        <p:nvSpPr>
          <p:cNvPr id="3" name="Tijdelijke aanduiding voor inhoud 2"/>
          <p:cNvSpPr>
            <a:spLocks noGrp="1"/>
          </p:cNvSpPr>
          <p:nvPr>
            <p:ph idx="10"/>
          </p:nvPr>
        </p:nvSpPr>
        <p:spPr/>
        <p:txBody>
          <a:bodyPr/>
          <a:lstStyle/>
          <a:p>
            <a:r>
              <a:rPr lang="nl-NL" dirty="0"/>
              <a:t>Ontvangen van gemeenteleden in kringen</a:t>
            </a:r>
          </a:p>
          <a:p>
            <a:r>
              <a:rPr lang="nl-NL" dirty="0"/>
              <a:t>Vervoer van gemeenteleden</a:t>
            </a:r>
          </a:p>
          <a:p>
            <a:r>
              <a:rPr lang="nl-NL" dirty="0"/>
              <a:t>Zorgen voor geschikte samenkomstruimte</a:t>
            </a:r>
          </a:p>
          <a:p>
            <a:r>
              <a:rPr lang="nl-NL" dirty="0"/>
              <a:t>Er voor de ander zijn</a:t>
            </a:r>
          </a:p>
          <a:p>
            <a:r>
              <a:rPr lang="nl-NL" dirty="0"/>
              <a:t>Elkaar ondersteunen bij ziekte</a:t>
            </a:r>
          </a:p>
          <a:p>
            <a:r>
              <a:rPr lang="nl-NL" dirty="0"/>
              <a:t>Gasten verwelkomen</a:t>
            </a:r>
          </a:p>
          <a:p>
            <a:r>
              <a:rPr lang="nl-NL" dirty="0"/>
              <a:t>Enzovoorts</a:t>
            </a:r>
          </a:p>
          <a:p>
            <a:endParaRPr lang="nl-NL" dirty="0"/>
          </a:p>
        </p:txBody>
      </p:sp>
    </p:spTree>
    <p:extLst>
      <p:ext uri="{BB962C8B-B14F-4D97-AF65-F5344CB8AC3E}">
        <p14:creationId xmlns:p14="http://schemas.microsoft.com/office/powerpoint/2010/main" val="228942474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xmlns="" id="{D25D3BBB-0B9C-D4BE-2413-0C643C0C31EA}"/>
              </a:ext>
            </a:extLst>
          </p:cNvPr>
          <p:cNvSpPr>
            <a:spLocks noGrp="1"/>
          </p:cNvSpPr>
          <p:nvPr>
            <p:ph type="title"/>
          </p:nvPr>
        </p:nvSpPr>
        <p:spPr/>
        <p:txBody>
          <a:bodyPr>
            <a:normAutofit/>
          </a:bodyPr>
          <a:lstStyle/>
          <a:p>
            <a:r>
              <a:rPr lang="nl-NL" dirty="0" smtClean="0"/>
              <a:t>Ruimte voor opening</a:t>
            </a:r>
            <a:endParaRPr lang="nl-NL" dirty="0"/>
          </a:p>
        </p:txBody>
      </p:sp>
      <p:sp>
        <p:nvSpPr>
          <p:cNvPr id="6" name="Tijdelijke aanduiding voor inhoud 5">
            <a:extLst>
              <a:ext uri="{FF2B5EF4-FFF2-40B4-BE49-F238E27FC236}">
                <a16:creationId xmlns:a16="http://schemas.microsoft.com/office/drawing/2014/main" xmlns="" id="{38F76047-6DC5-86DF-04BD-74E69819E985}"/>
              </a:ext>
            </a:extLst>
          </p:cNvPr>
          <p:cNvSpPr>
            <a:spLocks noGrp="1"/>
          </p:cNvSpPr>
          <p:nvPr>
            <p:ph idx="10"/>
          </p:nvPr>
        </p:nvSpPr>
        <p:spPr/>
        <p:txBody>
          <a:bodyPr>
            <a:normAutofit/>
          </a:bodyPr>
          <a:lstStyle/>
          <a:p>
            <a:r>
              <a:rPr lang="nl-NL" b="1" dirty="0" smtClean="0"/>
              <a:t>1 Korinthe 12:1,4-7</a:t>
            </a:r>
            <a:r>
              <a:rPr lang="nl-NL" b="1" dirty="0"/>
              <a:t/>
            </a:r>
            <a:br>
              <a:rPr lang="nl-NL" b="1" dirty="0"/>
            </a:br>
            <a:r>
              <a:rPr lang="nl-NL" baseline="-25000" dirty="0"/>
              <a:t>1</a:t>
            </a:r>
            <a:r>
              <a:rPr lang="nl-NL" dirty="0"/>
              <a:t>Wat nu de geestelijke gaven betreft, broeders, wil ik niet dat u onwetend bent</a:t>
            </a:r>
            <a:r>
              <a:rPr lang="nl-NL" dirty="0" smtClean="0"/>
              <a:t>. </a:t>
            </a:r>
            <a:r>
              <a:rPr lang="nl-NL" baseline="-25000" dirty="0"/>
              <a:t>4</a:t>
            </a:r>
            <a:r>
              <a:rPr lang="nl-NL" dirty="0"/>
              <a:t>Er is verscheidenheid van genadegaven, maar het is dezelfde </a:t>
            </a:r>
            <a:r>
              <a:rPr lang="nl-NL" dirty="0" smtClean="0"/>
              <a:t>Geest. </a:t>
            </a:r>
            <a:r>
              <a:rPr lang="nl-NL" baseline="-25000" dirty="0" smtClean="0"/>
              <a:t>5</a:t>
            </a:r>
            <a:r>
              <a:rPr lang="nl-NL" dirty="0" smtClean="0"/>
              <a:t>Er </a:t>
            </a:r>
            <a:r>
              <a:rPr lang="nl-NL" dirty="0"/>
              <a:t>is verscheidenheid van bedieningen, en het is dezelfde </a:t>
            </a:r>
            <a:r>
              <a:rPr lang="nl-NL" dirty="0" smtClean="0"/>
              <a:t>Heere. </a:t>
            </a:r>
            <a:r>
              <a:rPr lang="nl-NL" baseline="-25000" dirty="0" smtClean="0"/>
              <a:t>6</a:t>
            </a:r>
            <a:r>
              <a:rPr lang="nl-NL" dirty="0" smtClean="0"/>
              <a:t>Er </a:t>
            </a:r>
            <a:r>
              <a:rPr lang="nl-NL" dirty="0"/>
              <a:t>is verscheidenheid van werkingen, maar het is dezelfde God, Die alles in allen </a:t>
            </a:r>
            <a:r>
              <a:rPr lang="nl-NL" dirty="0" smtClean="0"/>
              <a:t>werkt. </a:t>
            </a:r>
            <a:r>
              <a:rPr lang="nl-NL" baseline="-25000" dirty="0" smtClean="0"/>
              <a:t>7</a:t>
            </a:r>
            <a:r>
              <a:rPr lang="nl-NL" dirty="0" smtClean="0"/>
              <a:t>Aan </a:t>
            </a:r>
            <a:r>
              <a:rPr lang="nl-NL" dirty="0"/>
              <a:t>ieder echter wordt de openbaring van de Geest gegeven tot wat nuttig is voor de ander.</a:t>
            </a:r>
          </a:p>
          <a:p>
            <a:endParaRPr lang="nl-NL" dirty="0"/>
          </a:p>
          <a:p>
            <a:endParaRPr lang="nl-NL" dirty="0">
              <a:effectLst/>
              <a:latin typeface="+mj-lt"/>
              <a:ea typeface="Calibri" panose="020F0502020204030204" pitchFamily="34" charset="0"/>
            </a:endParaRPr>
          </a:p>
        </p:txBody>
      </p:sp>
    </p:spTree>
    <p:extLst>
      <p:ext uri="{BB962C8B-B14F-4D97-AF65-F5344CB8AC3E}">
        <p14:creationId xmlns:p14="http://schemas.microsoft.com/office/powerpoint/2010/main" val="2497161735"/>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551D6BA1-6E6F-2802-6FEB-FD66A82C621A}"/>
              </a:ext>
            </a:extLst>
          </p:cNvPr>
          <p:cNvSpPr>
            <a:spLocks noGrp="1"/>
          </p:cNvSpPr>
          <p:nvPr>
            <p:ph type="title"/>
          </p:nvPr>
        </p:nvSpPr>
        <p:spPr>
          <a:xfrm>
            <a:off x="264045" y="301732"/>
            <a:ext cx="5416796" cy="854206"/>
          </a:xfrm>
        </p:spPr>
        <p:txBody>
          <a:bodyPr>
            <a:noAutofit/>
          </a:bodyPr>
          <a:lstStyle/>
          <a:p>
            <a:r>
              <a:rPr lang="nl-NL" dirty="0"/>
              <a:t>Zegen van lid zijn</a:t>
            </a:r>
          </a:p>
        </p:txBody>
      </p:sp>
      <p:sp>
        <p:nvSpPr>
          <p:cNvPr id="3" name="Tijdelijke aanduiding voor inhoud 2">
            <a:extLst>
              <a:ext uri="{FF2B5EF4-FFF2-40B4-BE49-F238E27FC236}">
                <a16:creationId xmlns:a16="http://schemas.microsoft.com/office/drawing/2014/main" xmlns="" id="{A8A7BA10-634F-1C23-B670-51C9A7FAB5A0}"/>
              </a:ext>
            </a:extLst>
          </p:cNvPr>
          <p:cNvSpPr>
            <a:spLocks noGrp="1"/>
          </p:cNvSpPr>
          <p:nvPr>
            <p:ph idx="10"/>
          </p:nvPr>
        </p:nvSpPr>
        <p:spPr/>
        <p:txBody>
          <a:bodyPr>
            <a:normAutofit/>
          </a:bodyPr>
          <a:lstStyle/>
          <a:p>
            <a:pPr marL="457200" indent="-457200">
              <a:buFont typeface="+mj-lt"/>
              <a:buAutoNum type="arabicPeriod"/>
            </a:pPr>
            <a:r>
              <a:rPr lang="nl-NL" dirty="0"/>
              <a:t>Een geestelijke familie voor steun en bemoediging</a:t>
            </a:r>
            <a:br>
              <a:rPr lang="nl-NL" dirty="0"/>
            </a:br>
            <a:r>
              <a:rPr lang="nl-NL" dirty="0"/>
              <a:t>(Galaten 6:1-2; Hebreeën 10:24-25).</a:t>
            </a:r>
          </a:p>
          <a:p>
            <a:pPr marL="457200" indent="-457200">
              <a:buFont typeface="+mj-lt"/>
              <a:buAutoNum type="arabicPeriod"/>
            </a:pPr>
            <a:r>
              <a:rPr lang="nl-NL" dirty="0"/>
              <a:t>Ontdekken en gebruiken van gaven (1 Korinthe 12:4,7,27).</a:t>
            </a:r>
          </a:p>
          <a:p>
            <a:pPr marL="457200" indent="-457200">
              <a:buFont typeface="+mj-lt"/>
              <a:buAutoNum type="arabicPeriod"/>
            </a:pPr>
            <a:r>
              <a:rPr lang="nl-NL" dirty="0"/>
              <a:t>Geestelijke bescherming (Hebreeën 13:17; Handelingen 20:28-29).  </a:t>
            </a:r>
          </a:p>
          <a:p>
            <a:pPr marL="457200" indent="-457200">
              <a:buFont typeface="+mj-lt"/>
              <a:buAutoNum type="arabicPeriod"/>
            </a:pPr>
            <a:r>
              <a:rPr lang="nl-NL" dirty="0"/>
              <a:t>Geestelijk  kunnen groeien (Efeze 4:15-16).</a:t>
            </a:r>
          </a:p>
          <a:p>
            <a:pPr marL="457200" indent="-457200">
              <a:buFont typeface="+mj-lt"/>
              <a:buAutoNum type="arabicPeriod"/>
            </a:pPr>
            <a:r>
              <a:rPr lang="nl-NL" dirty="0"/>
              <a:t>Delen van elkaars lasten (Galaten 6:2).</a:t>
            </a:r>
          </a:p>
          <a:p>
            <a:endParaRPr lang="nl-NL" dirty="0"/>
          </a:p>
        </p:txBody>
      </p:sp>
    </p:spTree>
    <p:extLst>
      <p:ext uri="{BB962C8B-B14F-4D97-AF65-F5344CB8AC3E}">
        <p14:creationId xmlns:p14="http://schemas.microsoft.com/office/powerpoint/2010/main" val="46938342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el 10">
            <a:extLst>
              <a:ext uri="{FF2B5EF4-FFF2-40B4-BE49-F238E27FC236}">
                <a16:creationId xmlns:a16="http://schemas.microsoft.com/office/drawing/2014/main" xmlns="" id="{2E1DACA2-2515-D328-0228-79A84C21BC6F}"/>
              </a:ext>
            </a:extLst>
          </p:cNvPr>
          <p:cNvSpPr>
            <a:spLocks noGrp="1"/>
          </p:cNvSpPr>
          <p:nvPr>
            <p:ph type="ctrTitle"/>
          </p:nvPr>
        </p:nvSpPr>
        <p:spPr>
          <a:xfrm>
            <a:off x="1270000" y="2220719"/>
            <a:ext cx="7620000" cy="1273561"/>
          </a:xfrm>
        </p:spPr>
        <p:txBody>
          <a:bodyPr>
            <a:normAutofit/>
          </a:bodyPr>
          <a:lstStyle/>
          <a:p>
            <a:r>
              <a:rPr lang="nl-NL" dirty="0" smtClean="0">
                <a:solidFill>
                  <a:schemeClr val="lt1"/>
                </a:solidFill>
              </a:rPr>
              <a:t>Rondvraag</a:t>
            </a:r>
            <a:endParaRPr lang="nl-NL" b="1" dirty="0"/>
          </a:p>
        </p:txBody>
      </p:sp>
      <p:sp>
        <p:nvSpPr>
          <p:cNvPr id="3" name="Tekstvak 2">
            <a:extLst>
              <a:ext uri="{FF2B5EF4-FFF2-40B4-BE49-F238E27FC236}">
                <a16:creationId xmlns:a16="http://schemas.microsoft.com/office/drawing/2014/main" xmlns="" id="{74E8B780-99BA-518B-13DA-C9034A9CC3EE}"/>
              </a:ext>
            </a:extLst>
          </p:cNvPr>
          <p:cNvSpPr txBox="1"/>
          <p:nvPr/>
        </p:nvSpPr>
        <p:spPr>
          <a:xfrm>
            <a:off x="323140" y="5110269"/>
            <a:ext cx="5097380" cy="400110"/>
          </a:xfrm>
          <a:prstGeom prst="rect">
            <a:avLst/>
          </a:prstGeom>
          <a:noFill/>
        </p:spPr>
        <p:txBody>
          <a:bodyPr wrap="square">
            <a:spAutoFit/>
          </a:bodyPr>
          <a:lstStyle/>
          <a:p>
            <a:r>
              <a:rPr lang="nl-NL" sz="2000" dirty="0">
                <a:solidFill>
                  <a:srgbClr val="FFFFFF"/>
                </a:solidFill>
              </a:rPr>
              <a:t>Jezus vinden, volgen, verkondigen</a:t>
            </a:r>
          </a:p>
        </p:txBody>
      </p:sp>
    </p:spTree>
    <p:extLst>
      <p:ext uri="{BB962C8B-B14F-4D97-AF65-F5344CB8AC3E}">
        <p14:creationId xmlns:p14="http://schemas.microsoft.com/office/powerpoint/2010/main" val="3680853276"/>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el 10">
            <a:extLst>
              <a:ext uri="{FF2B5EF4-FFF2-40B4-BE49-F238E27FC236}">
                <a16:creationId xmlns:a16="http://schemas.microsoft.com/office/drawing/2014/main" xmlns="" id="{2E1DACA2-2515-D328-0228-79A84C21BC6F}"/>
              </a:ext>
            </a:extLst>
          </p:cNvPr>
          <p:cNvSpPr>
            <a:spLocks noGrp="1"/>
          </p:cNvSpPr>
          <p:nvPr>
            <p:ph type="ctrTitle"/>
          </p:nvPr>
        </p:nvSpPr>
        <p:spPr>
          <a:xfrm>
            <a:off x="1270000" y="2220719"/>
            <a:ext cx="7620000" cy="1273561"/>
          </a:xfrm>
        </p:spPr>
        <p:txBody>
          <a:bodyPr>
            <a:normAutofit/>
          </a:bodyPr>
          <a:lstStyle/>
          <a:p>
            <a:r>
              <a:rPr lang="nl-NL" smtClean="0">
                <a:solidFill>
                  <a:schemeClr val="lt1"/>
                </a:solidFill>
              </a:rPr>
              <a:t>Afsluiting</a:t>
            </a:r>
            <a:endParaRPr lang="nl-NL" b="1" dirty="0"/>
          </a:p>
        </p:txBody>
      </p:sp>
      <p:sp>
        <p:nvSpPr>
          <p:cNvPr id="3" name="Tekstvak 2">
            <a:extLst>
              <a:ext uri="{FF2B5EF4-FFF2-40B4-BE49-F238E27FC236}">
                <a16:creationId xmlns:a16="http://schemas.microsoft.com/office/drawing/2014/main" xmlns="" id="{74E8B780-99BA-518B-13DA-C9034A9CC3EE}"/>
              </a:ext>
            </a:extLst>
          </p:cNvPr>
          <p:cNvSpPr txBox="1"/>
          <p:nvPr/>
        </p:nvSpPr>
        <p:spPr>
          <a:xfrm>
            <a:off x="323140" y="5110269"/>
            <a:ext cx="5097380" cy="400110"/>
          </a:xfrm>
          <a:prstGeom prst="rect">
            <a:avLst/>
          </a:prstGeom>
          <a:noFill/>
        </p:spPr>
        <p:txBody>
          <a:bodyPr wrap="square">
            <a:spAutoFit/>
          </a:bodyPr>
          <a:lstStyle/>
          <a:p>
            <a:r>
              <a:rPr lang="nl-NL" sz="2000" dirty="0">
                <a:solidFill>
                  <a:srgbClr val="FFFFFF"/>
                </a:solidFill>
              </a:rPr>
              <a:t>Jezus vinden, volgen, verkondigen</a:t>
            </a:r>
          </a:p>
        </p:txBody>
      </p:sp>
    </p:spTree>
    <p:extLst>
      <p:ext uri="{BB962C8B-B14F-4D97-AF65-F5344CB8AC3E}">
        <p14:creationId xmlns:p14="http://schemas.microsoft.com/office/powerpoint/2010/main" val="68567914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nl-NL" dirty="0" smtClean="0"/>
              <a:t>Agenda (deel 1)</a:t>
            </a:r>
            <a:endParaRPr lang="nl-NL" dirty="0"/>
          </a:p>
        </p:txBody>
      </p:sp>
      <p:graphicFrame>
        <p:nvGraphicFramePr>
          <p:cNvPr id="4" name="Tijdelijke aanduiding voor inhoud 3"/>
          <p:cNvGraphicFramePr>
            <a:graphicFrameLocks noGrp="1"/>
          </p:cNvGraphicFramePr>
          <p:nvPr>
            <p:ph idx="10"/>
            <p:extLst/>
          </p:nvPr>
        </p:nvGraphicFramePr>
        <p:xfrm>
          <a:off x="332471" y="1607664"/>
          <a:ext cx="9520034" cy="2575174"/>
        </p:xfrm>
        <a:graphic>
          <a:graphicData uri="http://schemas.openxmlformats.org/drawingml/2006/table">
            <a:tbl>
              <a:tblPr firstRow="1" bandRow="1">
                <a:tableStyleId>{D113A9D2-9D6B-4929-AA2D-F23B5EE8CBE7}</a:tableStyleId>
              </a:tblPr>
              <a:tblGrid>
                <a:gridCol w="2270384">
                  <a:extLst>
                    <a:ext uri="{9D8B030D-6E8A-4147-A177-3AD203B41FA5}">
                      <a16:colId xmlns:a16="http://schemas.microsoft.com/office/drawing/2014/main" xmlns="" val="20000"/>
                    </a:ext>
                  </a:extLst>
                </a:gridCol>
                <a:gridCol w="7249650">
                  <a:extLst>
                    <a:ext uri="{9D8B030D-6E8A-4147-A177-3AD203B41FA5}">
                      <a16:colId xmlns:a16="http://schemas.microsoft.com/office/drawing/2014/main" xmlns="" val="20001"/>
                    </a:ext>
                  </a:extLst>
                </a:gridCol>
              </a:tblGrid>
              <a:tr h="512067">
                <a:tc>
                  <a:txBody>
                    <a:bodyPr/>
                    <a:lstStyle/>
                    <a:p>
                      <a:r>
                        <a:rPr lang="nl-NL" sz="1700" dirty="0"/>
                        <a:t>Tijd</a:t>
                      </a:r>
                    </a:p>
                  </a:txBody>
                  <a:tcPr marL="109671" marR="109671" marT="50800" marB="50800"/>
                </a:tc>
                <a:tc>
                  <a:txBody>
                    <a:bodyPr/>
                    <a:lstStyle/>
                    <a:p>
                      <a:r>
                        <a:rPr lang="nl-NL" sz="1700" dirty="0"/>
                        <a:t>Onderwerp</a:t>
                      </a:r>
                    </a:p>
                  </a:txBody>
                  <a:tcPr marL="109671" marR="109671" marT="50800" marB="50800"/>
                </a:tc>
                <a:extLst>
                  <a:ext uri="{0D108BD9-81ED-4DB2-BD59-A6C34878D82A}">
                    <a16:rowId xmlns:a16="http://schemas.microsoft.com/office/drawing/2014/main" xmlns="" val="10000"/>
                  </a:ext>
                </a:extLst>
              </a:tr>
              <a:tr h="402229">
                <a:tc>
                  <a:txBody>
                    <a:bodyPr/>
                    <a:lstStyle/>
                    <a:p>
                      <a:r>
                        <a:rPr lang="nl-NL" sz="1700" dirty="0" smtClean="0"/>
                        <a:t>20:00 - 20:10 </a:t>
                      </a:r>
                      <a:r>
                        <a:rPr lang="nl-NL" sz="1700" dirty="0"/>
                        <a:t>uur</a:t>
                      </a:r>
                    </a:p>
                  </a:txBody>
                  <a:tcPr marL="109671" marR="109671" marT="50800" marB="50800"/>
                </a:tc>
                <a:tc>
                  <a:txBody>
                    <a:bodyPr/>
                    <a:lstStyle/>
                    <a:p>
                      <a:r>
                        <a:rPr lang="nl-NL" sz="1700" dirty="0"/>
                        <a:t>Opening met gebed, </a:t>
                      </a:r>
                      <a:r>
                        <a:rPr lang="nl-NL" sz="1700" baseline="0" dirty="0"/>
                        <a:t>notulen </a:t>
                      </a:r>
                      <a:r>
                        <a:rPr lang="nl-NL" sz="1700" baseline="0" dirty="0" smtClean="0"/>
                        <a:t>9 april 2025</a:t>
                      </a:r>
                      <a:endParaRPr lang="nl-NL" sz="1700" dirty="0"/>
                    </a:p>
                  </a:txBody>
                  <a:tcPr marL="109671" marR="109671" marT="50800" marB="50800"/>
                </a:tc>
                <a:extLst>
                  <a:ext uri="{0D108BD9-81ED-4DB2-BD59-A6C34878D82A}">
                    <a16:rowId xmlns:a16="http://schemas.microsoft.com/office/drawing/2014/main" xmlns="" val="10001"/>
                  </a:ext>
                </a:extLst>
              </a:tr>
              <a:tr h="403200">
                <a:tc>
                  <a:txBody>
                    <a:bodyPr/>
                    <a:lstStyle/>
                    <a:p>
                      <a:r>
                        <a:rPr lang="nl-NL" sz="1700" dirty="0" smtClean="0"/>
                        <a:t>20:10 - 20.20 uur</a:t>
                      </a:r>
                      <a:endParaRPr lang="nl-NL" sz="1700" dirty="0"/>
                    </a:p>
                  </a:txBody>
                  <a:tcPr marL="109671" marR="109671" marT="50800" marB="50800"/>
                </a:tc>
                <a:tc>
                  <a:txBody>
                    <a:bodyPr/>
                    <a:lstStyle/>
                    <a:p>
                      <a:pPr marL="0" marR="0" lvl="0" indent="0" algn="l" defTabSz="822960" rtl="0" eaLnBrk="1" fontAlgn="auto" latinLnBrk="0" hangingPunct="1">
                        <a:lnSpc>
                          <a:spcPct val="100000"/>
                        </a:lnSpc>
                        <a:spcBef>
                          <a:spcPts val="0"/>
                        </a:spcBef>
                        <a:spcAft>
                          <a:spcPts val="0"/>
                        </a:spcAft>
                        <a:buClrTx/>
                        <a:buSzTx/>
                        <a:buFontTx/>
                        <a:buNone/>
                        <a:tabLst/>
                        <a:defRPr/>
                      </a:pPr>
                      <a:r>
                        <a:rPr lang="nl-NL" sz="1800" kern="1200" dirty="0" smtClean="0">
                          <a:solidFill>
                            <a:schemeClr val="lt1"/>
                          </a:solidFill>
                          <a:effectLst/>
                          <a:latin typeface="+mn-lt"/>
                          <a:ea typeface="+mn-ea"/>
                          <a:cs typeface="+mn-cs"/>
                        </a:rPr>
                        <a:t>Financieel overzicht t/m</a:t>
                      </a:r>
                      <a:r>
                        <a:rPr lang="nl-NL" sz="1800" kern="1200" baseline="0" dirty="0" smtClean="0">
                          <a:solidFill>
                            <a:schemeClr val="lt1"/>
                          </a:solidFill>
                          <a:effectLst/>
                          <a:latin typeface="+mn-lt"/>
                          <a:ea typeface="+mn-ea"/>
                          <a:cs typeface="+mn-cs"/>
                        </a:rPr>
                        <a:t> 3</a:t>
                      </a:r>
                      <a:r>
                        <a:rPr lang="nl-NL" sz="1800" kern="1200" baseline="30000" dirty="0" smtClean="0">
                          <a:solidFill>
                            <a:schemeClr val="lt1"/>
                          </a:solidFill>
                          <a:effectLst/>
                          <a:latin typeface="+mn-lt"/>
                          <a:ea typeface="+mn-ea"/>
                          <a:cs typeface="+mn-cs"/>
                        </a:rPr>
                        <a:t>e</a:t>
                      </a:r>
                      <a:r>
                        <a:rPr lang="nl-NL" sz="1800" kern="1200" baseline="0" dirty="0" smtClean="0">
                          <a:solidFill>
                            <a:schemeClr val="lt1"/>
                          </a:solidFill>
                          <a:effectLst/>
                          <a:latin typeface="+mn-lt"/>
                          <a:ea typeface="+mn-ea"/>
                          <a:cs typeface="+mn-cs"/>
                        </a:rPr>
                        <a:t> kwartaal 2025 (Ferdinand)</a:t>
                      </a:r>
                      <a:endParaRPr lang="nl-NL" sz="1800" kern="1200" dirty="0">
                        <a:solidFill>
                          <a:schemeClr val="lt1"/>
                        </a:solidFill>
                        <a:effectLst/>
                        <a:latin typeface="+mn-lt"/>
                        <a:ea typeface="+mn-ea"/>
                        <a:cs typeface="+mn-cs"/>
                      </a:endParaRPr>
                    </a:p>
                  </a:txBody>
                  <a:tcPr marL="109671" marR="109671" marT="50800" marB="50800"/>
                </a:tc>
                <a:extLst>
                  <a:ext uri="{0D108BD9-81ED-4DB2-BD59-A6C34878D82A}">
                    <a16:rowId xmlns:a16="http://schemas.microsoft.com/office/drawing/2014/main" xmlns="" val="10003"/>
                  </a:ext>
                </a:extLst>
              </a:tr>
              <a:tr h="419226">
                <a:tc>
                  <a:txBody>
                    <a:bodyPr/>
                    <a:lstStyle/>
                    <a:p>
                      <a:r>
                        <a:rPr lang="nl-NL" sz="1700" noProof="0" dirty="0" smtClean="0"/>
                        <a:t>20.20 - 20.45 uur</a:t>
                      </a:r>
                      <a:endParaRPr lang="nl-NL" sz="1700" noProof="0" dirty="0"/>
                    </a:p>
                  </a:txBody>
                  <a:tcPr marL="109671" marR="109671" marT="50800" marB="50800"/>
                </a:tc>
                <a:tc>
                  <a:txBody>
                    <a:bodyPr/>
                    <a:lstStyle/>
                    <a:p>
                      <a:pPr marL="0" marR="0" lvl="0" indent="0" algn="l" defTabSz="822960" rtl="0" eaLnBrk="1" fontAlgn="auto" latinLnBrk="0" hangingPunct="1">
                        <a:lnSpc>
                          <a:spcPct val="100000"/>
                        </a:lnSpc>
                        <a:spcBef>
                          <a:spcPts val="0"/>
                        </a:spcBef>
                        <a:spcAft>
                          <a:spcPts val="0"/>
                        </a:spcAft>
                        <a:buClrTx/>
                        <a:buSzTx/>
                        <a:buFontTx/>
                        <a:buNone/>
                        <a:tabLst/>
                        <a:defRPr/>
                      </a:pPr>
                      <a:r>
                        <a:rPr lang="nl-NL" sz="1800" kern="1200" dirty="0" smtClean="0">
                          <a:solidFill>
                            <a:schemeClr val="lt1"/>
                          </a:solidFill>
                          <a:effectLst/>
                          <a:latin typeface="+mn-lt"/>
                          <a:ea typeface="+mn-ea"/>
                          <a:cs typeface="+mn-cs"/>
                        </a:rPr>
                        <a:t>Verslag bezoek van Miel en Rietje aan </a:t>
                      </a:r>
                      <a:r>
                        <a:rPr lang="nl-NL" sz="1800" kern="1200" dirty="0" err="1" smtClean="0">
                          <a:solidFill>
                            <a:schemeClr val="lt1"/>
                          </a:solidFill>
                          <a:effectLst/>
                          <a:latin typeface="+mn-lt"/>
                          <a:ea typeface="+mn-ea"/>
                          <a:cs typeface="+mn-cs"/>
                        </a:rPr>
                        <a:t>Klajdi</a:t>
                      </a:r>
                      <a:r>
                        <a:rPr lang="nl-NL" sz="1800" kern="1200" dirty="0" smtClean="0">
                          <a:solidFill>
                            <a:schemeClr val="lt1"/>
                          </a:solidFill>
                          <a:effectLst/>
                          <a:latin typeface="+mn-lt"/>
                          <a:ea typeface="+mn-ea"/>
                          <a:cs typeface="+mn-cs"/>
                        </a:rPr>
                        <a:t> en Magda in Albanië</a:t>
                      </a:r>
                      <a:endParaRPr lang="nl-NL" sz="1800" kern="1200" dirty="0">
                        <a:solidFill>
                          <a:schemeClr val="lt1"/>
                        </a:solidFill>
                        <a:effectLst/>
                        <a:latin typeface="+mn-lt"/>
                        <a:ea typeface="+mn-ea"/>
                        <a:cs typeface="+mn-cs"/>
                      </a:endParaRPr>
                    </a:p>
                  </a:txBody>
                  <a:tcPr marL="109671" marR="109671" marT="50800" marB="50800"/>
                </a:tc>
                <a:extLst>
                  <a:ext uri="{0D108BD9-81ED-4DB2-BD59-A6C34878D82A}">
                    <a16:rowId xmlns:a16="http://schemas.microsoft.com/office/drawing/2014/main" xmlns="" val="1273884744"/>
                  </a:ext>
                </a:extLst>
              </a:tr>
              <a:tr h="419226">
                <a:tc>
                  <a:txBody>
                    <a:bodyPr/>
                    <a:lstStyle/>
                    <a:p>
                      <a:r>
                        <a:rPr lang="nl-NL" sz="1700" noProof="0" dirty="0" smtClean="0"/>
                        <a:t>20:45 - 21.15 uur</a:t>
                      </a:r>
                      <a:endParaRPr lang="nl-NL" sz="1700" noProof="0" dirty="0"/>
                    </a:p>
                  </a:txBody>
                  <a:tcPr marL="109671" marR="109671" marT="50800" marB="50800"/>
                </a:tc>
                <a:tc>
                  <a:txBody>
                    <a:bodyPr/>
                    <a:lstStyle/>
                    <a:p>
                      <a:pPr marL="0" marR="0" lvl="0" indent="0" algn="l" defTabSz="822960" rtl="0" eaLnBrk="1" fontAlgn="auto" latinLnBrk="0" hangingPunct="1">
                        <a:lnSpc>
                          <a:spcPct val="100000"/>
                        </a:lnSpc>
                        <a:spcBef>
                          <a:spcPts val="0"/>
                        </a:spcBef>
                        <a:spcAft>
                          <a:spcPts val="0"/>
                        </a:spcAft>
                        <a:buClrTx/>
                        <a:buSzTx/>
                        <a:buFontTx/>
                        <a:buNone/>
                        <a:tabLst/>
                        <a:defRPr/>
                      </a:pPr>
                      <a:r>
                        <a:rPr lang="nl-NL" sz="1800" kern="1200" dirty="0" smtClean="0">
                          <a:solidFill>
                            <a:schemeClr val="lt1"/>
                          </a:solidFill>
                          <a:effectLst/>
                          <a:latin typeface="+mn-lt"/>
                          <a:ea typeface="+mn-ea"/>
                          <a:cs typeface="+mn-cs"/>
                        </a:rPr>
                        <a:t>Uitleg</a:t>
                      </a:r>
                      <a:r>
                        <a:rPr lang="nl-NL" sz="1800" kern="1200" baseline="0" dirty="0" smtClean="0">
                          <a:solidFill>
                            <a:schemeClr val="lt1"/>
                          </a:solidFill>
                          <a:effectLst/>
                          <a:latin typeface="+mn-lt"/>
                          <a:ea typeface="+mn-ea"/>
                          <a:cs typeface="+mn-cs"/>
                        </a:rPr>
                        <a:t> Calamiteitenplan (David Koning)</a:t>
                      </a:r>
                    </a:p>
                  </a:txBody>
                  <a:tcPr marL="109671" marR="109671" marT="50800" marB="50800"/>
                </a:tc>
                <a:extLst>
                  <a:ext uri="{0D108BD9-81ED-4DB2-BD59-A6C34878D82A}">
                    <a16:rowId xmlns:a16="http://schemas.microsoft.com/office/drawing/2014/main" xmlns="" val="10004"/>
                  </a:ext>
                </a:extLst>
              </a:tr>
              <a:tr h="419226">
                <a:tc>
                  <a:txBody>
                    <a:bodyPr/>
                    <a:lstStyle/>
                    <a:p>
                      <a:r>
                        <a:rPr lang="nl-NL" sz="1700" noProof="0" dirty="0" smtClean="0"/>
                        <a:t>21:15 – 21:20 uur</a:t>
                      </a:r>
                      <a:endParaRPr lang="nl-NL" sz="1700" noProof="0" dirty="0"/>
                    </a:p>
                  </a:txBody>
                  <a:tcPr marL="109671" marR="109671" marT="50800" marB="50800"/>
                </a:tc>
                <a:tc>
                  <a:txBody>
                    <a:bodyPr/>
                    <a:lstStyle/>
                    <a:p>
                      <a:pPr marL="0" marR="0" lvl="0" indent="0" algn="l" defTabSz="822960" rtl="0" eaLnBrk="1" fontAlgn="auto" latinLnBrk="0" hangingPunct="1">
                        <a:lnSpc>
                          <a:spcPct val="100000"/>
                        </a:lnSpc>
                        <a:spcBef>
                          <a:spcPts val="0"/>
                        </a:spcBef>
                        <a:spcAft>
                          <a:spcPts val="0"/>
                        </a:spcAft>
                        <a:buClrTx/>
                        <a:buSzTx/>
                        <a:buFontTx/>
                        <a:buNone/>
                        <a:tabLst/>
                        <a:defRPr/>
                      </a:pPr>
                      <a:r>
                        <a:rPr lang="nl-NL" sz="1800" kern="1200" baseline="0" dirty="0" smtClean="0">
                          <a:solidFill>
                            <a:schemeClr val="lt1"/>
                          </a:solidFill>
                          <a:effectLst/>
                          <a:latin typeface="+mn-lt"/>
                          <a:ea typeface="+mn-ea"/>
                          <a:cs typeface="+mn-cs"/>
                        </a:rPr>
                        <a:t>Pauze</a:t>
                      </a:r>
                    </a:p>
                  </a:txBody>
                  <a:tcPr marL="109671" marR="109671" marT="50800" marB="50800"/>
                </a:tc>
              </a:tr>
            </a:tbl>
          </a:graphicData>
        </a:graphic>
      </p:graphicFrame>
    </p:spTree>
    <p:extLst>
      <p:ext uri="{BB962C8B-B14F-4D97-AF65-F5344CB8AC3E}">
        <p14:creationId xmlns:p14="http://schemas.microsoft.com/office/powerpoint/2010/main" val="401023892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el 10">
            <a:extLst>
              <a:ext uri="{FF2B5EF4-FFF2-40B4-BE49-F238E27FC236}">
                <a16:creationId xmlns:a16="http://schemas.microsoft.com/office/drawing/2014/main" xmlns="" id="{2E1DACA2-2515-D328-0228-79A84C21BC6F}"/>
              </a:ext>
            </a:extLst>
          </p:cNvPr>
          <p:cNvSpPr>
            <a:spLocks noGrp="1"/>
          </p:cNvSpPr>
          <p:nvPr>
            <p:ph type="ctrTitle"/>
          </p:nvPr>
        </p:nvSpPr>
        <p:spPr>
          <a:xfrm>
            <a:off x="1270000" y="2220719"/>
            <a:ext cx="7620000" cy="1273561"/>
          </a:xfrm>
        </p:spPr>
        <p:txBody>
          <a:bodyPr>
            <a:normAutofit/>
          </a:bodyPr>
          <a:lstStyle/>
          <a:p>
            <a:r>
              <a:rPr lang="nl-NL" dirty="0">
                <a:solidFill>
                  <a:schemeClr val="lt1"/>
                </a:solidFill>
              </a:rPr>
              <a:t>Financieel overzicht </a:t>
            </a:r>
            <a:br>
              <a:rPr lang="nl-NL" dirty="0">
                <a:solidFill>
                  <a:schemeClr val="lt1"/>
                </a:solidFill>
              </a:rPr>
            </a:br>
            <a:r>
              <a:rPr lang="nl-NL" dirty="0" smtClean="0">
                <a:solidFill>
                  <a:schemeClr val="lt1"/>
                </a:solidFill>
              </a:rPr>
              <a:t>t/m 3</a:t>
            </a:r>
            <a:r>
              <a:rPr lang="nl-NL" baseline="30000" dirty="0" smtClean="0">
                <a:solidFill>
                  <a:schemeClr val="lt1"/>
                </a:solidFill>
              </a:rPr>
              <a:t>e</a:t>
            </a:r>
            <a:r>
              <a:rPr lang="nl-NL" dirty="0" smtClean="0">
                <a:solidFill>
                  <a:schemeClr val="lt1"/>
                </a:solidFill>
              </a:rPr>
              <a:t> kwartaal  </a:t>
            </a:r>
            <a:r>
              <a:rPr lang="nl-NL" dirty="0">
                <a:solidFill>
                  <a:schemeClr val="lt1"/>
                </a:solidFill>
              </a:rPr>
              <a:t>2025</a:t>
            </a:r>
            <a:endParaRPr lang="nl-NL" b="1" dirty="0"/>
          </a:p>
        </p:txBody>
      </p:sp>
      <p:sp>
        <p:nvSpPr>
          <p:cNvPr id="3" name="Tekstvak 2">
            <a:extLst>
              <a:ext uri="{FF2B5EF4-FFF2-40B4-BE49-F238E27FC236}">
                <a16:creationId xmlns:a16="http://schemas.microsoft.com/office/drawing/2014/main" xmlns="" id="{74E8B780-99BA-518B-13DA-C9034A9CC3EE}"/>
              </a:ext>
            </a:extLst>
          </p:cNvPr>
          <p:cNvSpPr txBox="1"/>
          <p:nvPr/>
        </p:nvSpPr>
        <p:spPr>
          <a:xfrm>
            <a:off x="323140" y="5110269"/>
            <a:ext cx="5097380" cy="400110"/>
          </a:xfrm>
          <a:prstGeom prst="rect">
            <a:avLst/>
          </a:prstGeom>
          <a:noFill/>
        </p:spPr>
        <p:txBody>
          <a:bodyPr wrap="square">
            <a:spAutoFit/>
          </a:bodyPr>
          <a:lstStyle/>
          <a:p>
            <a:r>
              <a:rPr lang="nl-NL" sz="2000" dirty="0">
                <a:solidFill>
                  <a:srgbClr val="FFFFFF"/>
                </a:solidFill>
              </a:rPr>
              <a:t>Jezus vinden, volgen, verkondigen</a:t>
            </a:r>
          </a:p>
        </p:txBody>
      </p:sp>
    </p:spTree>
    <p:extLst>
      <p:ext uri="{BB962C8B-B14F-4D97-AF65-F5344CB8AC3E}">
        <p14:creationId xmlns:p14="http://schemas.microsoft.com/office/powerpoint/2010/main" val="280805530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2024</a:t>
            </a:r>
          </a:p>
        </p:txBody>
      </p:sp>
      <p:sp>
        <p:nvSpPr>
          <p:cNvPr id="3" name="Tijdelijke aanduiding voor inhoud 2"/>
          <p:cNvSpPr>
            <a:spLocks noGrp="1"/>
          </p:cNvSpPr>
          <p:nvPr>
            <p:ph idx="10"/>
          </p:nvPr>
        </p:nvSpPr>
        <p:spPr/>
        <p:txBody>
          <a:bodyPr/>
          <a:lstStyle/>
          <a:p>
            <a:pPr marL="0" indent="0">
              <a:buNone/>
              <a:tabLst>
                <a:tab pos="3675063" algn="r"/>
                <a:tab pos="5292725" algn="r"/>
              </a:tabLst>
            </a:pPr>
            <a:r>
              <a:rPr lang="nl-NL" dirty="0"/>
              <a:t>Inkomsten		€ 91.000</a:t>
            </a:r>
          </a:p>
          <a:p>
            <a:pPr marL="0" indent="0">
              <a:buNone/>
              <a:tabLst>
                <a:tab pos="3675063" algn="r"/>
                <a:tab pos="5292725" algn="r"/>
              </a:tabLst>
            </a:pPr>
            <a:r>
              <a:rPr lang="nl-NL" dirty="0"/>
              <a:t>Uitgaven		€ 112.000</a:t>
            </a:r>
          </a:p>
          <a:p>
            <a:pPr marL="0" indent="0">
              <a:buNone/>
              <a:tabLst>
                <a:tab pos="3675063" algn="r"/>
                <a:tab pos="5292725" algn="r"/>
              </a:tabLst>
            </a:pPr>
            <a:r>
              <a:rPr lang="nl-NL" dirty="0"/>
              <a:t>Resultaat	minus	€ 21.000</a:t>
            </a:r>
          </a:p>
          <a:p>
            <a:pPr marL="0" indent="0">
              <a:buNone/>
              <a:tabLst>
                <a:tab pos="3675063" algn="r"/>
                <a:tab pos="5292725" algn="r"/>
              </a:tabLst>
            </a:pPr>
            <a:endParaRPr lang="nl-NL" dirty="0"/>
          </a:p>
          <a:p>
            <a:pPr marL="0" indent="0">
              <a:buNone/>
              <a:tabLst>
                <a:tab pos="3675063" algn="r"/>
                <a:tab pos="5292725" algn="r"/>
              </a:tabLst>
            </a:pPr>
            <a:r>
              <a:rPr lang="nl-NL" dirty="0"/>
              <a:t>Vermogen	 begin 2024	€ 121.700</a:t>
            </a:r>
          </a:p>
          <a:p>
            <a:pPr marL="0" indent="0">
              <a:buNone/>
              <a:tabLst>
                <a:tab pos="3675063" algn="r"/>
                <a:tab pos="5292725" algn="r"/>
              </a:tabLst>
            </a:pPr>
            <a:r>
              <a:rPr lang="nl-NL" dirty="0"/>
              <a:t>	minus	€ 21.000</a:t>
            </a:r>
          </a:p>
          <a:p>
            <a:pPr marL="0" indent="0">
              <a:buNone/>
              <a:tabLst>
                <a:tab pos="3675063" algn="r"/>
                <a:tab pos="5292725" algn="r"/>
              </a:tabLst>
            </a:pPr>
            <a:r>
              <a:rPr lang="nl-NL" dirty="0"/>
              <a:t>	eind 2024	€ 100.700</a:t>
            </a:r>
          </a:p>
        </p:txBody>
      </p:sp>
    </p:spTree>
    <p:extLst>
      <p:ext uri="{BB962C8B-B14F-4D97-AF65-F5344CB8AC3E}">
        <p14:creationId xmlns:p14="http://schemas.microsoft.com/office/powerpoint/2010/main" val="67220953"/>
      </p:ext>
    </p:extLst>
  </p:cSld>
  <p:clrMapOvr>
    <a:masterClrMapping/>
  </p:clrMapOvr>
</p:sld>
</file>

<file path=ppt/theme/theme1.xml><?xml version="1.0" encoding="utf-8"?>
<a:theme xmlns:a="http://schemas.openxmlformats.org/drawingml/2006/main" name="Kantoorthema">
  <a:themeElements>
    <a:clrScheme name="Aangepast 1">
      <a:dk1>
        <a:srgbClr val="FFFFFF"/>
      </a:dk1>
      <a:lt1>
        <a:sysClr val="window" lastClr="FFFFFF"/>
      </a:lt1>
      <a:dk2>
        <a:srgbClr val="FFFFFF"/>
      </a:dk2>
      <a:lt2>
        <a:srgbClr val="FFFFFF"/>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Signika1">
      <a:majorFont>
        <a:latin typeface="Signika"/>
        <a:ea typeface=""/>
        <a:cs typeface=""/>
      </a:majorFont>
      <a:minorFont>
        <a:latin typeface="Signika"/>
        <a:ea typeface=""/>
        <a:cs typeface=""/>
      </a:minorFont>
    </a:fontScheme>
    <a:fmtScheme name="Kantoorthem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2.xml><?xml version="1.0" encoding="utf-8"?>
<a:theme xmlns:a="http://schemas.openxmlformats.org/drawingml/2006/main" name="Office-thema">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2013 - 2022 Theme</Template>
  <TotalTime>12079</TotalTime>
  <Words>2189</Words>
  <Application>Microsoft Office PowerPoint</Application>
  <PresentationFormat>Aangepast</PresentationFormat>
  <Paragraphs>434</Paragraphs>
  <Slides>62</Slides>
  <Notes>34</Notes>
  <HiddenSlides>1</HiddenSlides>
  <MMClips>0</MMClips>
  <ScaleCrop>false</ScaleCrop>
  <HeadingPairs>
    <vt:vector size="6" baseType="variant">
      <vt:variant>
        <vt:lpstr>Gebruikte lettertypen</vt:lpstr>
      </vt:variant>
      <vt:variant>
        <vt:i4>5</vt:i4>
      </vt:variant>
      <vt:variant>
        <vt:lpstr>Thema</vt:lpstr>
      </vt:variant>
      <vt:variant>
        <vt:i4>1</vt:i4>
      </vt:variant>
      <vt:variant>
        <vt:lpstr>Diatitels</vt:lpstr>
      </vt:variant>
      <vt:variant>
        <vt:i4>62</vt:i4>
      </vt:variant>
    </vt:vector>
  </HeadingPairs>
  <TitlesOfParts>
    <vt:vector size="68" baseType="lpstr">
      <vt:lpstr>Signika</vt:lpstr>
      <vt:lpstr>Signika SemiBold</vt:lpstr>
      <vt:lpstr>Wingdings</vt:lpstr>
      <vt:lpstr>Calibri</vt:lpstr>
      <vt:lpstr>Arial</vt:lpstr>
      <vt:lpstr>Kantoorthema</vt:lpstr>
      <vt:lpstr>Instructiedia;  wordt niet getoond in presentatie</vt:lpstr>
      <vt:lpstr>Gemeentevergadering 5 november 2025</vt:lpstr>
      <vt:lpstr>PowerPoint-presentatie</vt:lpstr>
      <vt:lpstr>Agenda (deel 1)</vt:lpstr>
      <vt:lpstr>Agenda (deel 2)</vt:lpstr>
      <vt:lpstr>Ruimte voor opening</vt:lpstr>
      <vt:lpstr>Agenda (deel 1)</vt:lpstr>
      <vt:lpstr>Financieel overzicht  t/m 3e kwartaal  2025</vt:lpstr>
      <vt:lpstr>2024</vt:lpstr>
      <vt:lpstr>Inkomsten</vt:lpstr>
      <vt:lpstr>Uitgaven</vt:lpstr>
      <vt:lpstr>Agenda (deel 1)</vt:lpstr>
      <vt:lpstr>Bezoek aan de gemeente in Albanië te Pogradeç</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Hoe verder in Albanië? Mogelijkheden:</vt:lpstr>
      <vt:lpstr>Hoe verder in Albanië? Mogelijkheden:</vt:lpstr>
      <vt:lpstr>Hoe verder in Albanië? Mogelijkheden:</vt:lpstr>
      <vt:lpstr>Agenda (deel 1)</vt:lpstr>
      <vt:lpstr>Uitleg calamiteitenplan</vt:lpstr>
      <vt:lpstr>Inleiding</vt:lpstr>
      <vt:lpstr>Doel</vt:lpstr>
      <vt:lpstr>Visie</vt:lpstr>
      <vt:lpstr>Verantwoordelijkheden</vt:lpstr>
      <vt:lpstr>Verantwoordelijkheden</vt:lpstr>
      <vt:lpstr>Verantwoordelijkheden</vt:lpstr>
      <vt:lpstr>Verschillende noodsituaties</vt:lpstr>
      <vt:lpstr>Verschillende noodsituaties</vt:lpstr>
      <vt:lpstr>Verschillende noodsituaties</vt:lpstr>
      <vt:lpstr>PowerPoint-presentatie</vt:lpstr>
      <vt:lpstr>Verschillende noodsituaties</vt:lpstr>
      <vt:lpstr>Ontruiming</vt:lpstr>
      <vt:lpstr>Verzamelplaats</vt:lpstr>
      <vt:lpstr>Vragen</vt:lpstr>
      <vt:lpstr>Agenda (deel 2)</vt:lpstr>
      <vt:lpstr>Aanvulling website met filmpje</vt:lpstr>
      <vt:lpstr>Agenda (deel 2)</vt:lpstr>
      <vt:lpstr>Jeugdactiviteit</vt:lpstr>
      <vt:lpstr>Jeugdwerk - Activiteit</vt:lpstr>
      <vt:lpstr>Agenda (deel 2)</vt:lpstr>
      <vt:lpstr>Wat we bespreken met nieuwe gemeenteleden</vt:lpstr>
      <vt:lpstr>Duidelijkheid voor oudsten  wie bij de gemeente horen</vt:lpstr>
      <vt:lpstr>Geestelijke verantwoordelijkheid van elk lid</vt:lpstr>
      <vt:lpstr>Materiële verantwoordelijkheid van elk lid</vt:lpstr>
      <vt:lpstr>Praktische verantwoordelijkheid van elk lid</vt:lpstr>
      <vt:lpstr>Zegen van lid zijn</vt:lpstr>
      <vt:lpstr>Rondvraag</vt:lpstr>
      <vt:lpstr>Afsluiting</vt:lpstr>
    </vt:vector>
  </TitlesOfParts>
  <Company>Christengemeente Midden-Limburg</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 de naam van de Here Jezus heten we u welkom!</dc:title>
  <dc:creator>Robbert Vroomen</dc:creator>
  <cp:lastModifiedBy>Ger</cp:lastModifiedBy>
  <cp:revision>86</cp:revision>
  <dcterms:created xsi:type="dcterms:W3CDTF">2024-04-21T20:30:54Z</dcterms:created>
  <dcterms:modified xsi:type="dcterms:W3CDTF">2025-11-04T19:55:13Z</dcterms:modified>
  <cp:contentStatus>Versie 2024 - 2</cp:contentStatus>
</cp:coreProperties>
</file>