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5"/>
  </p:notesMasterIdLst>
  <p:sldIdLst>
    <p:sldId id="320" r:id="rId2"/>
    <p:sldId id="322" r:id="rId3"/>
    <p:sldId id="323" r:id="rId4"/>
    <p:sldId id="324" r:id="rId5"/>
    <p:sldId id="301" r:id="rId6"/>
    <p:sldId id="299" r:id="rId7"/>
    <p:sldId id="399" r:id="rId8"/>
    <p:sldId id="419" r:id="rId9"/>
    <p:sldId id="455" r:id="rId10"/>
    <p:sldId id="456" r:id="rId11"/>
    <p:sldId id="457" r:id="rId12"/>
    <p:sldId id="454" r:id="rId13"/>
    <p:sldId id="422" r:id="rId14"/>
    <p:sldId id="421" r:id="rId15"/>
    <p:sldId id="420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309" r:id="rId24"/>
    <p:sldId id="256" r:id="rId25"/>
    <p:sldId id="375" r:id="rId26"/>
    <p:sldId id="257" r:id="rId27"/>
    <p:sldId id="303" r:id="rId28"/>
    <p:sldId id="439" r:id="rId29"/>
    <p:sldId id="440" r:id="rId30"/>
    <p:sldId id="441" r:id="rId31"/>
    <p:sldId id="430" r:id="rId32"/>
    <p:sldId id="432" r:id="rId33"/>
    <p:sldId id="443" r:id="rId34"/>
    <p:sldId id="444" r:id="rId35"/>
    <p:sldId id="445" r:id="rId36"/>
    <p:sldId id="446" r:id="rId37"/>
    <p:sldId id="447" r:id="rId38"/>
    <p:sldId id="448" r:id="rId39"/>
    <p:sldId id="449" r:id="rId40"/>
    <p:sldId id="450" r:id="rId41"/>
    <p:sldId id="451" r:id="rId42"/>
    <p:sldId id="452" r:id="rId43"/>
    <p:sldId id="453" r:id="rId44"/>
    <p:sldId id="433" r:id="rId45"/>
    <p:sldId id="434" r:id="rId46"/>
    <p:sldId id="435" r:id="rId47"/>
    <p:sldId id="436" r:id="rId48"/>
    <p:sldId id="437" r:id="rId49"/>
    <p:sldId id="442" r:id="rId50"/>
    <p:sldId id="438" r:id="rId51"/>
    <p:sldId id="304" r:id="rId52"/>
    <p:sldId id="467" r:id="rId53"/>
    <p:sldId id="466" r:id="rId54"/>
    <p:sldId id="468" r:id="rId55"/>
    <p:sldId id="458" r:id="rId56"/>
    <p:sldId id="459" r:id="rId57"/>
    <p:sldId id="460" r:id="rId58"/>
    <p:sldId id="461" r:id="rId59"/>
    <p:sldId id="411" r:id="rId60"/>
    <p:sldId id="469" r:id="rId61"/>
    <p:sldId id="470" r:id="rId62"/>
    <p:sldId id="471" r:id="rId63"/>
    <p:sldId id="472" r:id="rId64"/>
    <p:sldId id="473" r:id="rId65"/>
    <p:sldId id="474" r:id="rId66"/>
    <p:sldId id="475" r:id="rId67"/>
    <p:sldId id="476" r:id="rId68"/>
    <p:sldId id="478" r:id="rId69"/>
    <p:sldId id="479" r:id="rId70"/>
    <p:sldId id="480" r:id="rId71"/>
    <p:sldId id="481" r:id="rId72"/>
    <p:sldId id="305" r:id="rId73"/>
    <p:sldId id="482" r:id="rId74"/>
    <p:sldId id="308" r:id="rId75"/>
    <p:sldId id="483" r:id="rId76"/>
    <p:sldId id="358" r:id="rId77"/>
    <p:sldId id="307" r:id="rId78"/>
    <p:sldId id="487" r:id="rId79"/>
    <p:sldId id="488" r:id="rId80"/>
    <p:sldId id="489" r:id="rId81"/>
    <p:sldId id="485" r:id="rId82"/>
    <p:sldId id="486" r:id="rId83"/>
    <p:sldId id="484" r:id="rId84"/>
    <p:sldId id="490" r:id="rId85"/>
    <p:sldId id="491" r:id="rId86"/>
    <p:sldId id="310" r:id="rId87"/>
    <p:sldId id="493" r:id="rId88"/>
    <p:sldId id="494" r:id="rId89"/>
    <p:sldId id="495" r:id="rId90"/>
    <p:sldId id="496" r:id="rId91"/>
    <p:sldId id="492" r:id="rId92"/>
    <p:sldId id="500" r:id="rId93"/>
    <p:sldId id="497" r:id="rId94"/>
    <p:sldId id="499" r:id="rId95"/>
    <p:sldId id="498" r:id="rId96"/>
    <p:sldId id="313" r:id="rId97"/>
    <p:sldId id="511" r:id="rId98"/>
    <p:sldId id="507" r:id="rId99"/>
    <p:sldId id="505" r:id="rId100"/>
    <p:sldId id="506" r:id="rId101"/>
    <p:sldId id="508" r:id="rId102"/>
    <p:sldId id="509" r:id="rId103"/>
    <p:sldId id="510" r:id="rId104"/>
    <p:sldId id="519" r:id="rId105"/>
    <p:sldId id="520" r:id="rId106"/>
    <p:sldId id="521" r:id="rId107"/>
    <p:sldId id="311" r:id="rId108"/>
    <p:sldId id="523" r:id="rId109"/>
    <p:sldId id="524" r:id="rId110"/>
    <p:sldId id="525" r:id="rId111"/>
    <p:sldId id="526" r:id="rId112"/>
    <p:sldId id="527" r:id="rId113"/>
    <p:sldId id="522" r:id="rId114"/>
    <p:sldId id="516" r:id="rId115"/>
    <p:sldId id="515" r:id="rId116"/>
    <p:sldId id="513" r:id="rId117"/>
    <p:sldId id="514" r:id="rId118"/>
    <p:sldId id="517" r:id="rId119"/>
    <p:sldId id="518" r:id="rId120"/>
    <p:sldId id="512" r:id="rId121"/>
    <p:sldId id="528" r:id="rId122"/>
    <p:sldId id="529" r:id="rId123"/>
    <p:sldId id="530" r:id="rId124"/>
    <p:sldId id="531" r:id="rId125"/>
    <p:sldId id="312" r:id="rId126"/>
    <p:sldId id="501" r:id="rId127"/>
    <p:sldId id="502" r:id="rId128"/>
    <p:sldId id="503" r:id="rId129"/>
    <p:sldId id="504" r:id="rId130"/>
    <p:sldId id="319" r:id="rId131"/>
    <p:sldId id="342" r:id="rId132"/>
    <p:sldId id="298" r:id="rId133"/>
    <p:sldId id="413" r:id="rId13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4755" autoAdjust="0"/>
  </p:normalViewPr>
  <p:slideViewPr>
    <p:cSldViewPr>
      <p:cViewPr>
        <p:scale>
          <a:sx n="50" d="100"/>
          <a:sy n="50" d="100"/>
        </p:scale>
        <p:origin x="-1650" y="-5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80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5FF9AA6-A447-4E30-BE41-A89B7499DDF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83FFB2-C705-4DD9-B8BD-23E7BA953C51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87B2089-BC84-445E-8CE8-EF9A9CBF2B80}" type="slidenum">
              <a:rPr lang="de-DE" smtClean="0"/>
              <a:pPr/>
              <a:t>23</a:t>
            </a:fld>
            <a:endParaRPr lang="de-DE" smtClean="0"/>
          </a:p>
        </p:txBody>
      </p:sp>
      <p:sp>
        <p:nvSpPr>
          <p:cNvPr id="136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E03C80D-259E-4B4B-9509-80FEA4B006D5}" type="slidenum">
              <a:rPr lang="de-DE" smtClean="0"/>
              <a:pPr/>
              <a:t>24</a:t>
            </a:fld>
            <a:endParaRPr lang="de-DE" smtClean="0"/>
          </a:p>
        </p:txBody>
      </p:sp>
      <p:sp>
        <p:nvSpPr>
          <p:cNvPr id="137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4A4464-3818-4F37-868B-DEEDF3A2077B}" type="slidenum">
              <a:rPr lang="de-DE" smtClean="0"/>
              <a:pPr/>
              <a:t>25</a:t>
            </a:fld>
            <a:endParaRPr lang="de-DE" smtClean="0"/>
          </a:p>
        </p:txBody>
      </p:sp>
      <p:sp>
        <p:nvSpPr>
          <p:cNvPr id="138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CBC905-6075-4CD1-83A2-A5A5C8C0660D}" type="slidenum">
              <a:rPr lang="de-DE" smtClean="0"/>
              <a:pPr/>
              <a:t>26</a:t>
            </a:fld>
            <a:endParaRPr lang="de-DE" smtClean="0"/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749D05-8C84-46F4-AF3C-637F445DA136}" type="slidenum">
              <a:rPr lang="de-DE" smtClean="0"/>
              <a:pPr/>
              <a:t>27</a:t>
            </a:fld>
            <a:endParaRPr lang="de-DE" smtClean="0"/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A09586-9CA7-4DA5-B520-2E929B622E3D}" type="slidenum">
              <a:rPr lang="de-DE" smtClean="0"/>
              <a:pPr/>
              <a:t>51</a:t>
            </a:fld>
            <a:endParaRPr lang="de-DE" smtClean="0"/>
          </a:p>
        </p:txBody>
      </p:sp>
      <p:sp>
        <p:nvSpPr>
          <p:cNvPr id="167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5D02DE-9F95-434F-8E10-EC58009524CD}" type="slidenum">
              <a:rPr lang="de-DE" smtClean="0"/>
              <a:pPr/>
              <a:t>59</a:t>
            </a:fld>
            <a:endParaRPr lang="de-DE" smtClean="0"/>
          </a:p>
        </p:txBody>
      </p:sp>
      <p:sp>
        <p:nvSpPr>
          <p:cNvPr id="179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6C3852-A4FF-4E3A-9BF7-082723446B46}" type="slidenum">
              <a:rPr lang="de-DE" smtClean="0"/>
              <a:pPr/>
              <a:t>72</a:t>
            </a:fld>
            <a:endParaRPr lang="de-DE" smtClean="0"/>
          </a:p>
        </p:txBody>
      </p:sp>
      <p:sp>
        <p:nvSpPr>
          <p:cNvPr id="186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AD358D-9693-4797-8970-F695A02FA7D7}" type="slidenum">
              <a:rPr lang="de-DE" smtClean="0"/>
              <a:pPr/>
              <a:t>74</a:t>
            </a:fld>
            <a:endParaRPr lang="de-DE" smtClean="0"/>
          </a:p>
        </p:txBody>
      </p:sp>
      <p:sp>
        <p:nvSpPr>
          <p:cNvPr id="191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8E3F9A-51A1-4063-AE56-8F1E1EA38FE0}" type="slidenum">
              <a:rPr lang="de-DE" smtClean="0"/>
              <a:pPr/>
              <a:t>76</a:t>
            </a:fld>
            <a:endParaRPr lang="de-DE" smtClean="0"/>
          </a:p>
        </p:txBody>
      </p:sp>
      <p:sp>
        <p:nvSpPr>
          <p:cNvPr id="192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C5CDD5-1B42-43DC-A852-3A4D4FF5F4A8}" type="slidenum">
              <a:rPr lang="de-DE" smtClean="0"/>
              <a:pPr/>
              <a:t>2</a:t>
            </a:fld>
            <a:endParaRPr lang="de-DE" smtClean="0"/>
          </a:p>
        </p:txBody>
      </p:sp>
      <p:sp>
        <p:nvSpPr>
          <p:cNvPr id="130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169EED-936E-428B-B69F-4FB999996B89}" type="slidenum">
              <a:rPr lang="de-DE" smtClean="0"/>
              <a:pPr/>
              <a:t>77</a:t>
            </a:fld>
            <a:endParaRPr lang="de-DE" smtClean="0"/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169EED-936E-428B-B69F-4FB999996B89}" type="slidenum">
              <a:rPr lang="de-DE" smtClean="0"/>
              <a:pPr/>
              <a:t>81</a:t>
            </a:fld>
            <a:endParaRPr lang="de-DE" smtClean="0"/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169EED-936E-428B-B69F-4FB999996B89}" type="slidenum">
              <a:rPr lang="de-DE" smtClean="0"/>
              <a:pPr/>
              <a:t>83</a:t>
            </a:fld>
            <a:endParaRPr lang="de-DE" smtClean="0"/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90F6BA-F843-483F-8B58-52D9003458AC}" type="slidenum">
              <a:rPr lang="de-DE" smtClean="0"/>
              <a:pPr/>
              <a:t>86</a:t>
            </a:fld>
            <a:endParaRPr lang="de-DE" smtClean="0"/>
          </a:p>
        </p:txBody>
      </p:sp>
      <p:sp>
        <p:nvSpPr>
          <p:cNvPr id="200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90F6BA-F843-483F-8B58-52D9003458AC}" type="slidenum">
              <a:rPr lang="de-DE" smtClean="0"/>
              <a:pPr/>
              <a:t>91</a:t>
            </a:fld>
            <a:endParaRPr lang="de-DE" smtClean="0"/>
          </a:p>
        </p:txBody>
      </p:sp>
      <p:sp>
        <p:nvSpPr>
          <p:cNvPr id="200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B81D2-E36C-4018-B7A2-206ECDEF0B6D}" type="slidenum">
              <a:rPr lang="de-DE" smtClean="0"/>
              <a:pPr/>
              <a:t>96</a:t>
            </a:fld>
            <a:endParaRPr lang="de-DE" smtClean="0"/>
          </a:p>
        </p:txBody>
      </p:sp>
      <p:sp>
        <p:nvSpPr>
          <p:cNvPr id="2058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1189E1-2A99-47CA-9B95-010DABB01898}" type="slidenum">
              <a:rPr lang="de-DE" smtClean="0"/>
              <a:pPr/>
              <a:t>107</a:t>
            </a:fld>
            <a:endParaRPr lang="de-DE" smtClean="0"/>
          </a:p>
        </p:txBody>
      </p:sp>
      <p:sp>
        <p:nvSpPr>
          <p:cNvPr id="232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1189E1-2A99-47CA-9B95-010DABB01898}" type="slidenum">
              <a:rPr lang="de-DE" smtClean="0"/>
              <a:pPr/>
              <a:t>113</a:t>
            </a:fld>
            <a:endParaRPr lang="de-DE" smtClean="0"/>
          </a:p>
        </p:txBody>
      </p:sp>
      <p:sp>
        <p:nvSpPr>
          <p:cNvPr id="232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1189E1-2A99-47CA-9B95-010DABB01898}" type="slidenum">
              <a:rPr lang="de-DE" smtClean="0"/>
              <a:pPr/>
              <a:t>120</a:t>
            </a:fld>
            <a:endParaRPr lang="de-DE" smtClean="0"/>
          </a:p>
        </p:txBody>
      </p:sp>
      <p:sp>
        <p:nvSpPr>
          <p:cNvPr id="232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07ADE2-6E06-42E8-A0E0-2111F555C174}" type="slidenum">
              <a:rPr lang="de-DE" smtClean="0"/>
              <a:pPr/>
              <a:t>125</a:t>
            </a:fld>
            <a:endParaRPr lang="de-DE" smtClean="0"/>
          </a:p>
        </p:txBody>
      </p:sp>
      <p:sp>
        <p:nvSpPr>
          <p:cNvPr id="2437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EDF4FE-8F6D-435F-AED9-FF663A0B0CBE}" type="slidenum">
              <a:rPr lang="de-DE" smtClean="0"/>
              <a:pPr/>
              <a:t>3</a:t>
            </a:fld>
            <a:endParaRPr lang="de-DE" smtClean="0"/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C936FC-E796-4CE4-A087-B6AF0FF7A6CE}" type="slidenum">
              <a:rPr lang="de-DE" smtClean="0"/>
              <a:pPr/>
              <a:t>130</a:t>
            </a:fld>
            <a:endParaRPr lang="de-DE" smtClean="0"/>
          </a:p>
        </p:txBody>
      </p:sp>
      <p:sp>
        <p:nvSpPr>
          <p:cNvPr id="251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5FC873-5805-4ABE-A726-E277FFF67905}" type="slidenum">
              <a:rPr lang="de-DE" smtClean="0"/>
              <a:pPr/>
              <a:t>131</a:t>
            </a:fld>
            <a:endParaRPr lang="de-DE" smtClean="0"/>
          </a:p>
        </p:txBody>
      </p:sp>
      <p:sp>
        <p:nvSpPr>
          <p:cNvPr id="252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326488-FBFC-4FF1-A4A1-0E4DCB2ADEAC}" type="slidenum">
              <a:rPr lang="de-DE" smtClean="0"/>
              <a:pPr/>
              <a:t>132</a:t>
            </a:fld>
            <a:endParaRPr lang="de-DE" smtClean="0"/>
          </a:p>
        </p:txBody>
      </p:sp>
      <p:sp>
        <p:nvSpPr>
          <p:cNvPr id="253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4979" name="Tijdelijke aanduiding voor notiti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smtClean="0"/>
          </a:p>
        </p:txBody>
      </p:sp>
      <p:sp>
        <p:nvSpPr>
          <p:cNvPr id="254980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DDA1A9B-DDF6-4A69-B451-E0DAC8784030}" type="slidenum">
              <a:rPr lang="de-DE" smtClean="0"/>
              <a:pPr/>
              <a:t>133</a:t>
            </a:fld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A16E71-CE1F-4B96-B214-9D1650363C8B}" type="slidenum">
              <a:rPr lang="de-DE" smtClean="0"/>
              <a:pPr/>
              <a:t>4</a:t>
            </a:fld>
            <a:endParaRPr lang="de-DE" smtClean="0"/>
          </a:p>
        </p:txBody>
      </p:sp>
      <p:sp>
        <p:nvSpPr>
          <p:cNvPr id="132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FF7B1D-989F-49C0-8151-A9BBC9B70BDF}" type="slidenum">
              <a:rPr lang="de-DE" smtClean="0"/>
              <a:pPr/>
              <a:t>5</a:t>
            </a:fld>
            <a:endParaRPr lang="de-DE" smtClean="0"/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5E7A85-0BB9-4F05-8C86-CB033F60EA7C}" type="slidenum">
              <a:rPr lang="de-DE" smtClean="0"/>
              <a:pPr/>
              <a:t>6</a:t>
            </a:fld>
            <a:endParaRPr lang="de-DE" smtClean="0"/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2635A3-C878-413D-BF0D-E9EFB2601058}" type="slidenum">
              <a:rPr lang="de-DE" smtClean="0"/>
              <a:pPr/>
              <a:t>7</a:t>
            </a:fld>
            <a:endParaRPr lang="de-DE" smtClean="0"/>
          </a:p>
        </p:txBody>
      </p:sp>
      <p:sp>
        <p:nvSpPr>
          <p:cNvPr id="135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169EED-936E-428B-B69F-4FB999996B89}" type="slidenum">
              <a:rPr lang="de-DE" smtClean="0"/>
              <a:pPr/>
              <a:t>8</a:t>
            </a:fld>
            <a:endParaRPr lang="de-DE" smtClean="0"/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169EED-936E-428B-B69F-4FB999996B89}" type="slidenum">
              <a:rPr lang="de-DE" smtClean="0"/>
              <a:pPr/>
              <a:t>12</a:t>
            </a:fld>
            <a:endParaRPr lang="de-DE" smtClean="0"/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de ondertitelstijl van het model te bewerken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043A7-843E-4306-A0D4-2E8F5AC7D7D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17653-8FC7-4779-847E-505114EB53C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002EC-8E2B-4875-8139-97D71DEEA68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8B576-0484-46C7-95B4-2DFA1DA5F2B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E13FC-A4DD-48A1-89F0-0723D0B8C41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4C2D0-1E59-4A72-B5F4-74EF38CF865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7AF97-1805-4C13-B15A-199931B579D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344AD-7E50-416C-8EE3-13CD7588CF6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8D6D6-1046-4548-9A78-8FBE4955E12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F3914-A609-44E5-971F-32CC4D43B8D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91CF3-E358-42D7-A052-C4C8F0DD6D6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D105532-9E67-43D8-A522-1B975FA091D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4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8.png"/><Relationship Id="rId26" Type="http://schemas.openxmlformats.org/officeDocument/2006/relationships/image" Target="../media/image28.png"/><Relationship Id="rId39" Type="http://schemas.openxmlformats.org/officeDocument/2006/relationships/image" Target="../media/image43.png"/><Relationship Id="rId3" Type="http://schemas.openxmlformats.org/officeDocument/2006/relationships/image" Target="../media/image1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4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" Type="http://schemas.openxmlformats.org/officeDocument/2006/relationships/image" Target="../media/image3.png"/><Relationship Id="rId15" Type="http://schemas.openxmlformats.org/officeDocument/2006/relationships/image" Target="../media/image14.png"/><Relationship Id="rId23" Type="http://schemas.openxmlformats.org/officeDocument/2006/relationships/image" Target="../media/image23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8.png"/><Relationship Id="rId19" Type="http://schemas.openxmlformats.org/officeDocument/2006/relationships/image" Target="../media/image19.png"/><Relationship Id="rId31" Type="http://schemas.openxmlformats.org/officeDocument/2006/relationships/image" Target="../media/image33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3.png"/><Relationship Id="rId22" Type="http://schemas.openxmlformats.org/officeDocument/2006/relationships/image" Target="../media/image22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8.png"/><Relationship Id="rId18" Type="http://schemas.openxmlformats.org/officeDocument/2006/relationships/image" Target="../media/image25.png"/><Relationship Id="rId26" Type="http://schemas.openxmlformats.org/officeDocument/2006/relationships/image" Target="../media/image42.png"/><Relationship Id="rId39" Type="http://schemas.openxmlformats.org/officeDocument/2006/relationships/image" Target="../media/image34.png"/><Relationship Id="rId3" Type="http://schemas.openxmlformats.org/officeDocument/2006/relationships/image" Target="../media/image1.png"/><Relationship Id="rId21" Type="http://schemas.openxmlformats.org/officeDocument/2006/relationships/image" Target="../media/image32.png"/><Relationship Id="rId34" Type="http://schemas.openxmlformats.org/officeDocument/2006/relationships/image" Target="../media/image17.png"/><Relationship Id="rId42" Type="http://schemas.openxmlformats.org/officeDocument/2006/relationships/image" Target="../media/image38.png"/><Relationship Id="rId7" Type="http://schemas.openxmlformats.org/officeDocument/2006/relationships/image" Target="../media/image4.png"/><Relationship Id="rId12" Type="http://schemas.openxmlformats.org/officeDocument/2006/relationships/image" Target="../media/image16.png"/><Relationship Id="rId17" Type="http://schemas.openxmlformats.org/officeDocument/2006/relationships/image" Target="../media/image24.png"/><Relationship Id="rId25" Type="http://schemas.openxmlformats.org/officeDocument/2006/relationships/image" Target="../media/image41.png"/><Relationship Id="rId33" Type="http://schemas.openxmlformats.org/officeDocument/2006/relationships/image" Target="../media/image14.png"/><Relationship Id="rId38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openxmlformats.org/officeDocument/2006/relationships/image" Target="../media/image30.png"/><Relationship Id="rId29" Type="http://schemas.openxmlformats.org/officeDocument/2006/relationships/image" Target="../media/image8.png"/><Relationship Id="rId41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15.png"/><Relationship Id="rId24" Type="http://schemas.openxmlformats.org/officeDocument/2006/relationships/image" Target="../media/image40.png"/><Relationship Id="rId32" Type="http://schemas.openxmlformats.org/officeDocument/2006/relationships/image" Target="../media/image13.png"/><Relationship Id="rId37" Type="http://schemas.openxmlformats.org/officeDocument/2006/relationships/image" Target="../media/image29.png"/><Relationship Id="rId40" Type="http://schemas.openxmlformats.org/officeDocument/2006/relationships/image" Target="../media/image36.png"/><Relationship Id="rId5" Type="http://schemas.openxmlformats.org/officeDocument/2006/relationships/image" Target="../media/image3.png"/><Relationship Id="rId15" Type="http://schemas.openxmlformats.org/officeDocument/2006/relationships/image" Target="../media/image22.png"/><Relationship Id="rId23" Type="http://schemas.openxmlformats.org/officeDocument/2006/relationships/image" Target="../media/image35.png"/><Relationship Id="rId28" Type="http://schemas.openxmlformats.org/officeDocument/2006/relationships/image" Target="../media/image7.png"/><Relationship Id="rId36" Type="http://schemas.openxmlformats.org/officeDocument/2006/relationships/image" Target="../media/image20.png"/><Relationship Id="rId10" Type="http://schemas.openxmlformats.org/officeDocument/2006/relationships/image" Target="../media/image12.png"/><Relationship Id="rId19" Type="http://schemas.openxmlformats.org/officeDocument/2006/relationships/image" Target="../media/image28.png"/><Relationship Id="rId31" Type="http://schemas.openxmlformats.org/officeDocument/2006/relationships/image" Target="../media/image11.png"/><Relationship Id="rId44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10.png"/><Relationship Id="rId14" Type="http://schemas.openxmlformats.org/officeDocument/2006/relationships/image" Target="../media/image21.png"/><Relationship Id="rId22" Type="http://schemas.openxmlformats.org/officeDocument/2006/relationships/image" Target="../media/image33.png"/><Relationship Id="rId27" Type="http://schemas.openxmlformats.org/officeDocument/2006/relationships/image" Target="../media/image5.png"/><Relationship Id="rId30" Type="http://schemas.openxmlformats.org/officeDocument/2006/relationships/image" Target="../media/image9.png"/><Relationship Id="rId35" Type="http://schemas.openxmlformats.org/officeDocument/2006/relationships/image" Target="../media/image19.png"/><Relationship Id="rId43" Type="http://schemas.openxmlformats.org/officeDocument/2006/relationships/image" Target="../media/image3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40.png"/><Relationship Id="rId26" Type="http://schemas.openxmlformats.org/officeDocument/2006/relationships/image" Target="../media/image7.png"/><Relationship Id="rId39" Type="http://schemas.openxmlformats.org/officeDocument/2006/relationships/image" Target="../media/image37.png"/><Relationship Id="rId3" Type="http://schemas.openxmlformats.org/officeDocument/2006/relationships/image" Target="../media/image44.png"/><Relationship Id="rId21" Type="http://schemas.openxmlformats.org/officeDocument/2006/relationships/image" Target="../media/image2.png"/><Relationship Id="rId34" Type="http://schemas.openxmlformats.org/officeDocument/2006/relationships/image" Target="../media/image28.png"/><Relationship Id="rId7" Type="http://schemas.openxmlformats.org/officeDocument/2006/relationships/image" Target="../media/image17.png"/><Relationship Id="rId12" Type="http://schemas.openxmlformats.org/officeDocument/2006/relationships/image" Target="../media/image24.png"/><Relationship Id="rId17" Type="http://schemas.openxmlformats.org/officeDocument/2006/relationships/image" Target="../media/image38.png"/><Relationship Id="rId25" Type="http://schemas.openxmlformats.org/officeDocument/2006/relationships/image" Target="../media/image6.png"/><Relationship Id="rId33" Type="http://schemas.openxmlformats.org/officeDocument/2006/relationships/image" Target="../media/image19.png"/><Relationship Id="rId38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png"/><Relationship Id="rId20" Type="http://schemas.openxmlformats.org/officeDocument/2006/relationships/image" Target="../media/image42.png"/><Relationship Id="rId29" Type="http://schemas.openxmlformats.org/officeDocument/2006/relationships/image" Target="../media/image13.pn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3.png"/><Relationship Id="rId24" Type="http://schemas.openxmlformats.org/officeDocument/2006/relationships/image" Target="../media/image5.png"/><Relationship Id="rId32" Type="http://schemas.openxmlformats.org/officeDocument/2006/relationships/image" Target="../media/image18.png"/><Relationship Id="rId37" Type="http://schemas.openxmlformats.org/officeDocument/2006/relationships/image" Target="../media/image34.png"/><Relationship Id="rId40" Type="http://schemas.openxmlformats.org/officeDocument/2006/relationships/image" Target="../media/image39.png"/><Relationship Id="rId5" Type="http://schemas.openxmlformats.org/officeDocument/2006/relationships/image" Target="../media/image10.png"/><Relationship Id="rId15" Type="http://schemas.openxmlformats.org/officeDocument/2006/relationships/image" Target="../media/image32.png"/><Relationship Id="rId23" Type="http://schemas.openxmlformats.org/officeDocument/2006/relationships/image" Target="../media/image4.png"/><Relationship Id="rId28" Type="http://schemas.openxmlformats.org/officeDocument/2006/relationships/image" Target="../media/image12.png"/><Relationship Id="rId36" Type="http://schemas.openxmlformats.org/officeDocument/2006/relationships/image" Target="../media/image33.png"/><Relationship Id="rId10" Type="http://schemas.openxmlformats.org/officeDocument/2006/relationships/image" Target="../media/image22.png"/><Relationship Id="rId19" Type="http://schemas.openxmlformats.org/officeDocument/2006/relationships/image" Target="../media/image41.png"/><Relationship Id="rId31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Relationship Id="rId22" Type="http://schemas.openxmlformats.org/officeDocument/2006/relationships/image" Target="../media/image3.png"/><Relationship Id="rId27" Type="http://schemas.openxmlformats.org/officeDocument/2006/relationships/image" Target="../media/image8.png"/><Relationship Id="rId30" Type="http://schemas.openxmlformats.org/officeDocument/2006/relationships/image" Target="../media/image14.png"/><Relationship Id="rId35" Type="http://schemas.openxmlformats.org/officeDocument/2006/relationships/image" Target="../media/image3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8.png"/><Relationship Id="rId26" Type="http://schemas.openxmlformats.org/officeDocument/2006/relationships/image" Target="../media/image28.png"/><Relationship Id="rId39" Type="http://schemas.openxmlformats.org/officeDocument/2006/relationships/image" Target="../media/image43.png"/><Relationship Id="rId3" Type="http://schemas.openxmlformats.org/officeDocument/2006/relationships/image" Target="../media/image1.png"/><Relationship Id="rId21" Type="http://schemas.openxmlformats.org/officeDocument/2006/relationships/image" Target="../media/image21.png"/><Relationship Id="rId34" Type="http://schemas.openxmlformats.org/officeDocument/2006/relationships/image" Target="../media/image36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4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" Type="http://schemas.openxmlformats.org/officeDocument/2006/relationships/image" Target="../media/image3.png"/><Relationship Id="rId15" Type="http://schemas.openxmlformats.org/officeDocument/2006/relationships/image" Target="../media/image14.png"/><Relationship Id="rId23" Type="http://schemas.openxmlformats.org/officeDocument/2006/relationships/image" Target="../media/image23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8.png"/><Relationship Id="rId19" Type="http://schemas.openxmlformats.org/officeDocument/2006/relationships/image" Target="../media/image19.png"/><Relationship Id="rId31" Type="http://schemas.openxmlformats.org/officeDocument/2006/relationships/image" Target="../media/image33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3.png"/><Relationship Id="rId22" Type="http://schemas.openxmlformats.org/officeDocument/2006/relationships/image" Target="../media/image22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228600" y="3016250"/>
            <a:ext cx="883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Papyrus" pitchFamily="66" charset="0"/>
              </a:rPr>
              <a:t>08 2009 2010 2011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318000" y="3028950"/>
            <a:ext cx="12430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Papyrus" pitchFamily="66" charset="0"/>
              </a:rPr>
              <a:t>2012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5514975" y="3028950"/>
            <a:ext cx="263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Bradley Hand ITC" pitchFamily="66" charset="0"/>
              </a:rPr>
              <a:t>Jaaroverzicht</a:t>
            </a:r>
          </a:p>
        </p:txBody>
      </p:sp>
    </p:spTree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B4B4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B4B4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4B4B4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2866" name="Picture 2" descr="D:\Pictures\jaaroverzicht 2012\aankondeging doop\IMG_5471_aankondeging_doop_anni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6898" name="Picture 2" descr="D:\Pictures\jaaroverzicht 2012\gemeenteleven\IMG_8165_verhuizen_jeroen_patric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352425"/>
            <a:ext cx="9753600" cy="6505575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2483768" y="764704"/>
            <a:ext cx="4784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Verhuizen</a:t>
            </a:r>
            <a:r>
              <a:rPr lang="en-US" sz="2800" dirty="0" smtClean="0"/>
              <a:t> </a:t>
            </a:r>
            <a:r>
              <a:rPr lang="en-US" sz="2800" dirty="0" err="1" smtClean="0"/>
              <a:t>Jeroen</a:t>
            </a:r>
            <a:r>
              <a:rPr lang="en-US" sz="2800" dirty="0" smtClean="0"/>
              <a:t> en Patricia</a:t>
            </a:r>
            <a:endParaRPr lang="nl-NL" sz="2800" dirty="0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7922" name="Picture 2" descr="D:\Pictures\jaaroverzicht 2012\gemeenteleven\IMG_8168_verhuizen_jeroen_patric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8946" name="Picture 2" descr="D:\Pictures\jaaroverzicht 2012\dorcas\IMG_2625_dorcas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323528" y="620688"/>
            <a:ext cx="4804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Dorcas</a:t>
            </a:r>
            <a:r>
              <a:rPr lang="en-US" sz="4000" dirty="0" smtClean="0"/>
              <a:t> </a:t>
            </a:r>
            <a:r>
              <a:rPr lang="en-US" sz="4000" dirty="0" err="1" smtClean="0"/>
              <a:t>voedselactie</a:t>
            </a:r>
            <a:endParaRPr lang="nl-NL" sz="4000" dirty="0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0994" name="Picture 2" descr="D:\Pictures\jaaroverzicht 2012\bijzonder\IMG_7415_edward_mondharmonic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385763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8162" name="Picture 2" descr="D:\Pictures\jaaroverzicht 2012\bijzondere diensten\IMG_7408_palmpasen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9186" name="Picture 2" descr="D:\Pictures\jaaroverzicht 2012\bijzondere diensten\IMG_7420_goedevrijdag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07556" y="492645"/>
            <a:ext cx="8312866" cy="5544617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 rot="16200000">
            <a:off x="6992999" y="4608401"/>
            <a:ext cx="23663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err="1" smtClean="0">
                <a:solidFill>
                  <a:schemeClr val="bg1"/>
                </a:solidFill>
              </a:rPr>
              <a:t>Pasen</a:t>
            </a:r>
            <a:endParaRPr lang="nl-NL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0210" name="Picture 2" descr="D:\Pictures\jaaroverzicht 2012\vrouwenavond\IMG_7858_vrouwenavond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323528" y="620688"/>
            <a:ext cx="3930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</a:rPr>
              <a:t>Vrouwenavond</a:t>
            </a:r>
            <a:endParaRPr lang="nl-NL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Oval 2"/>
          <p:cNvSpPr>
            <a:spLocks noChangeArrowheads="1"/>
          </p:cNvSpPr>
          <p:nvPr/>
        </p:nvSpPr>
        <p:spPr bwMode="auto">
          <a:xfrm>
            <a:off x="2057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907704" y="2780928"/>
            <a:ext cx="17287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 </a:t>
            </a:r>
            <a:r>
              <a:rPr lang="en-US" sz="8000" b="1" dirty="0" smtClean="0">
                <a:latin typeface="Bradley Hand ITC" pitchFamily="66" charset="0"/>
              </a:rPr>
              <a:t>14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3733800" y="3171825"/>
            <a:ext cx="515868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Zendelingen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op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bezoek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1234" name="Picture 2" descr="D:\Pictures\jaaroverzicht 2012\zending\IMG_7850_bezoek_kristian_en_oksan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2258" name="Picture 2" descr="D:\Pictures\jaaroverzicht 2012\zending\IMG_9005_bezoek_fam_tollenaa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3890" name="Picture 2" descr="D:\Pictures\jaaroverzicht 2012\aankondeging doop\IMG_5517_aankondeging_doop_saeed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3282" name="Picture 2" descr="D:\Pictures\jaaroverzicht 2012\zending\IMG_6557_arjan_en_tineke_terug_uit_etheopi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539552" y="1484784"/>
            <a:ext cx="53649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Arjan</a:t>
            </a:r>
            <a:r>
              <a:rPr lang="en-US" sz="2800" dirty="0" smtClean="0">
                <a:solidFill>
                  <a:schemeClr val="bg1"/>
                </a:solidFill>
              </a:rPr>
              <a:t> en </a:t>
            </a:r>
            <a:r>
              <a:rPr lang="en-US" sz="2800" dirty="0" err="1" smtClean="0">
                <a:solidFill>
                  <a:schemeClr val="bg1"/>
                </a:solidFill>
              </a:rPr>
              <a:t>Tineke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terug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na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bezoek</a:t>
            </a: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err="1" smtClean="0">
                <a:solidFill>
                  <a:schemeClr val="bg1"/>
                </a:solidFill>
              </a:rPr>
              <a:t>aan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Ethiopië</a:t>
            </a:r>
            <a:endParaRPr lang="nl-NL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4306" name="Picture 2" descr="D:\Pictures\jaaroverzicht 2012\zending\IMG_1302_albert_ester_knoest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5330" name="Picture 2" descr="D:\Pictures\jaaroverzicht 2012\zending\IMG_2662_markus_led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Oval 2"/>
          <p:cNvSpPr>
            <a:spLocks noChangeArrowheads="1"/>
          </p:cNvSpPr>
          <p:nvPr/>
        </p:nvSpPr>
        <p:spPr bwMode="auto">
          <a:xfrm>
            <a:off x="1625352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475656" y="2780928"/>
            <a:ext cx="17287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 </a:t>
            </a:r>
            <a:r>
              <a:rPr lang="en-US" sz="8000" b="1" dirty="0" smtClean="0">
                <a:latin typeface="Bradley Hand ITC" pitchFamily="66" charset="0"/>
              </a:rPr>
              <a:t>15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3203848" y="3171825"/>
            <a:ext cx="594015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Studiedagen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en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studieavonden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4066" name="Picture 2" descr="D:\Pictures\jaaroverzicht 2012\studiedagen-avonden\IMG_6729_henk_binnendijk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5090" name="Picture 2" descr="D:\Pictures\jaaroverzicht 2012\studiedagen-avonden\IMG_6760_zaal_henk_binnendijk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2018" name="Picture 2" descr="D:\Pictures\jaaroverzicht 2012\studiedagen-avonden\IMG_2604_conrad_mbew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850" y="423863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3042" name="Picture 2" descr="D:\Pictures\jaaroverzicht 2012\studiedagen-avonden\IMG_2622_conrad_mbew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6114" name="Picture 2" descr="D:\Pictures\jaaroverzicht 2012\studiedagen-avonden\IMG_3189_oscar_lohuis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47138" name="Picture 2" descr="D:\Pictures\jaaroverzicht 2012\studiedagen-avonden\IMG_3195_oscar_lohuis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2438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819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2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114800" y="3200400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Doopdienst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Oval 2"/>
          <p:cNvSpPr>
            <a:spLocks noChangeArrowheads="1"/>
          </p:cNvSpPr>
          <p:nvPr/>
        </p:nvSpPr>
        <p:spPr bwMode="auto">
          <a:xfrm>
            <a:off x="2057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835696" y="2780928"/>
            <a:ext cx="17287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 </a:t>
            </a:r>
            <a:r>
              <a:rPr lang="en-US" sz="8000" b="1" dirty="0" smtClean="0">
                <a:latin typeface="Bradley Hand ITC" pitchFamily="66" charset="0"/>
              </a:rPr>
              <a:t>16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3733800" y="3171825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ZOndagsschool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6354" name="Picture 2" descr="D:\Pictures\jaaroverzicht 2012\zondagschool\IMG_3841_zondagschool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7378" name="Picture 2" descr="D:\Pictures\jaaroverzicht 2012\zondagschool\IMG_3843_zondagschool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8402" name="Picture 2" descr="D:\Pictures\jaaroverzicht 2012\zondagschool\IMG_3845_zondagschool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59426" name="Picture 2" descr="D:\Pictures\jaaroverzicht 2012\zondagschool\IMG_3846_zondagschool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Oval 2"/>
          <p:cNvSpPr>
            <a:spLocks noChangeArrowheads="1"/>
          </p:cNvSpPr>
          <p:nvPr/>
        </p:nvSpPr>
        <p:spPr bwMode="auto">
          <a:xfrm>
            <a:off x="25146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2671763" y="2879725"/>
            <a:ext cx="16764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0" b="1" dirty="0" smtClean="0">
                <a:latin typeface="Bradley Hand ITC" pitchFamily="66" charset="0"/>
              </a:rPr>
              <a:t>17</a:t>
            </a:r>
            <a:endParaRPr lang="en-US" sz="7000" b="1" dirty="0">
              <a:latin typeface="Bradley Hand ITC" pitchFamily="66" charset="0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4191000" y="32004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Kerstviering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0754" name="Picture 2" descr="D:\Pictures\jaaroverzicht 2012\kerst\IMG_3863_kers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64380" y="-923651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1778" name="Picture 2" descr="D:\Pictures\jaaroverzicht 2012\kerst\IMG_3865_kers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2802" name="Picture 2" descr="D:\Pictures\jaaroverzicht 2012\kerst\IMG_3880_kers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3826" name="Picture 2" descr="D:\Pictures\jaaroverzicht 2012\kerst\IMG_3896_kers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9100" y="423863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68290" name="Picture 2" descr="D:\Pictures\jaaroverzicht 2012\doopdienst\IMG_5564.geschaald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228600" y="3016250"/>
            <a:ext cx="883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Papyrus" pitchFamily="66" charset="0"/>
              </a:rPr>
              <a:t>07 2008 2009 2010 2011 2012</a:t>
            </a: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7019925" y="3028950"/>
            <a:ext cx="1655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Papyrus" pitchFamily="66" charset="0"/>
              </a:rPr>
              <a:t>2013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B4B4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B4B4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4B4B4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8075" y="1609725"/>
            <a:ext cx="533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7125" y="609600"/>
            <a:ext cx="809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8075" y="2219325"/>
            <a:ext cx="847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66925" y="2357438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8075" y="3209925"/>
            <a:ext cx="438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1500" y="3652838"/>
            <a:ext cx="866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95788" y="2690813"/>
            <a:ext cx="86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48075" y="4124325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62450" y="4124325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3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29413" y="2300288"/>
            <a:ext cx="82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4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57325" y="17526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5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10075" y="1076325"/>
            <a:ext cx="84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6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48075" y="1076325"/>
            <a:ext cx="7334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7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05125" y="1752600"/>
            <a:ext cx="828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8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00738" y="2271713"/>
            <a:ext cx="838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9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648075" y="2676525"/>
            <a:ext cx="847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0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395788" y="609600"/>
            <a:ext cx="866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1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238750" y="178117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2" name="Picture 2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648075" y="5191125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3" name="Picture 21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648075" y="5724525"/>
            <a:ext cx="89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4" name="Picture 2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648075" y="3648075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5" name="Picture 2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10075" y="5191125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6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648075" y="465772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7" name="Picture 2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410075" y="1604963"/>
            <a:ext cx="523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8" name="Picture 26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033838" y="1609725"/>
            <a:ext cx="495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9" name="Picture 27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019550" y="3209925"/>
            <a:ext cx="581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0" name="Picture 2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4795838" y="1609725"/>
            <a:ext cx="466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1" name="Picture 29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410075" y="5724525"/>
            <a:ext cx="857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2" name="Picture 3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2890838" y="2319338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3" name="Picture 31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6029325" y="1800225"/>
            <a:ext cx="809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4" name="Picture 32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228850" y="1752600"/>
            <a:ext cx="752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5" name="Picture 3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24375" y="4657725"/>
            <a:ext cx="7239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6" name="Picture 34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457700" y="3209925"/>
            <a:ext cx="8001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7" name="Picture 35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729413" y="1781175"/>
            <a:ext cx="838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8" name="Picture 36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5267325" y="2362200"/>
            <a:ext cx="866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89" name="Picture 37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1457325" y="2319338"/>
            <a:ext cx="657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90" name="Picture 38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410075" y="2219325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79" name="Rectangle 39"/>
          <p:cNvSpPr>
            <a:spLocks noChangeArrowheads="1"/>
          </p:cNvSpPr>
          <p:nvPr/>
        </p:nvSpPr>
        <p:spPr bwMode="auto">
          <a:xfrm>
            <a:off x="5943600" y="3260725"/>
            <a:ext cx="18319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6000" b="1">
                <a:solidFill>
                  <a:schemeClr val="bg1"/>
                </a:solidFill>
                <a:latin typeface="Bradley Hand ITC" pitchFamily="66" charset="0"/>
              </a:rPr>
              <a:t>Jezus</a:t>
            </a:r>
            <a:endParaRPr lang="en-US" sz="6000" b="1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9480" name="Rectangle 40"/>
          <p:cNvSpPr>
            <a:spLocks noChangeArrowheads="1"/>
          </p:cNvSpPr>
          <p:nvPr/>
        </p:nvSpPr>
        <p:spPr bwMode="auto">
          <a:xfrm>
            <a:off x="6096000" y="4210050"/>
            <a:ext cx="13017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vinden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9481" name="Rectangle 41"/>
          <p:cNvSpPr>
            <a:spLocks noChangeArrowheads="1"/>
          </p:cNvSpPr>
          <p:nvPr/>
        </p:nvSpPr>
        <p:spPr bwMode="auto">
          <a:xfrm>
            <a:off x="6096000" y="4572000"/>
            <a:ext cx="1231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volgen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9482" name="Rectangle 42"/>
          <p:cNvSpPr>
            <a:spLocks noChangeArrowheads="1"/>
          </p:cNvSpPr>
          <p:nvPr/>
        </p:nvSpPr>
        <p:spPr bwMode="auto">
          <a:xfrm>
            <a:off x="6096000" y="4937125"/>
            <a:ext cx="21875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verkondigen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79" grpId="0"/>
      <p:bldP spid="189480" grpId="0"/>
      <p:bldP spid="189481" grpId="0"/>
      <p:bldP spid="189482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24075" y="6340475"/>
            <a:ext cx="7272338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Met dank </a:t>
            </a:r>
            <a:r>
              <a:rPr lang="en-US" sz="2000" b="1" dirty="0" err="1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aan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 Ger van der Kamp </a:t>
            </a:r>
            <a:r>
              <a:rPr lang="en-US" sz="2000" b="1" dirty="0" err="1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voor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 de </a:t>
            </a:r>
            <a:r>
              <a:rPr lang="en-US" sz="2000" b="1" dirty="0" err="1" smtClean="0">
                <a:solidFill>
                  <a:schemeClr val="bg1">
                    <a:lumMod val="85000"/>
                  </a:schemeClr>
                </a:solidFill>
                <a:latin typeface="Bradley Hand ITC" pitchFamily="66" charset="0"/>
              </a:rPr>
              <a:t>foto’s</a:t>
            </a:r>
            <a:endParaRPr lang="en-US" sz="2000" b="1" dirty="0" smtClean="0">
              <a:solidFill>
                <a:schemeClr val="bg1">
                  <a:lumMod val="85000"/>
                </a:schemeClr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69314" name="Picture 2" descr="D:\Pictures\jaaroverzicht 2012\doopdienst\IMG_5569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0338" name="Picture 2" descr="D:\Pictures\jaaroverzicht 2012\doopdienst\IMG_5577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6598"/>
            <a:ext cx="9144000" cy="6098977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1362" name="Picture 2" descr="D:\Pictures\jaaroverzicht 2012\doopdienst\IMG_5585.geschaald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2386" name="Picture 2" descr="D:\Pictures\jaaroverzicht 2012\doopdienst\IMG_5587.geschaald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3410" name="Picture 2" descr="D:\Pictures\jaaroverzicht 2012\doopdienst\IMG_5592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4434" name="Picture 2" descr="D:\Pictures\jaaroverzicht 2012\doopdienst\IMG_5601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443" y="692696"/>
            <a:ext cx="9243443" cy="6165304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685800"/>
            <a:ext cx="533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066800"/>
            <a:ext cx="809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838200"/>
            <a:ext cx="847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2514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1905000"/>
            <a:ext cx="438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2133600"/>
            <a:ext cx="866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9200" y="1066800"/>
            <a:ext cx="86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53000" y="2667000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0" y="3276600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38400" y="3505200"/>
            <a:ext cx="82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96000" y="4800600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19200" y="26670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81800" y="1828800"/>
            <a:ext cx="84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29400" y="1066800"/>
            <a:ext cx="7334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143000" y="3810000"/>
            <a:ext cx="8667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914400" y="762000"/>
            <a:ext cx="828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20000" y="3276600"/>
            <a:ext cx="838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895600" y="1600200"/>
            <a:ext cx="847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629400" y="2590800"/>
            <a:ext cx="866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553200" y="3505200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800600" y="3886200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733800" y="4343400"/>
            <a:ext cx="89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048000" y="3124200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429000" y="38862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148138" y="313372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7315200" y="3962400"/>
            <a:ext cx="571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600200" y="4572000"/>
            <a:ext cx="533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752600" y="1219200"/>
            <a:ext cx="523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791200" y="1905000"/>
            <a:ext cx="495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495800" y="1295400"/>
            <a:ext cx="581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7543800" y="914400"/>
            <a:ext cx="466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800600" y="4495800"/>
            <a:ext cx="857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3048000" y="2438400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5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8001000" y="1600200"/>
            <a:ext cx="809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914400" y="1752600"/>
            <a:ext cx="752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715000" y="3962400"/>
            <a:ext cx="7239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38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5867400" y="2438400"/>
            <a:ext cx="8001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1" name="Picture 39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8001000" y="4114800"/>
            <a:ext cx="838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2" name="Picture 40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7772400" y="2514600"/>
            <a:ext cx="866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3" name="Picture 41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1752600" y="3124200"/>
            <a:ext cx="657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4" name="Picture 42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685800" y="3352800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5" name="Picture 43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2209800" y="4343400"/>
            <a:ext cx="87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44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5791200" y="762000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7" name="Picture 45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2819400" y="4953000"/>
            <a:ext cx="82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457200" y="5653088"/>
            <a:ext cx="5883275" cy="830262"/>
            <a:chOff x="288" y="3561"/>
            <a:chExt cx="3706" cy="523"/>
          </a:xfrm>
        </p:grpSpPr>
        <p:sp>
          <p:nvSpPr>
            <p:cNvPr id="3119" name="Rectangle 47"/>
            <p:cNvSpPr>
              <a:spLocks noChangeArrowheads="1"/>
            </p:cNvSpPr>
            <p:nvPr/>
          </p:nvSpPr>
          <p:spPr bwMode="auto">
            <a:xfrm>
              <a:off x="459" y="3640"/>
              <a:ext cx="11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3000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  <p:sp>
          <p:nvSpPr>
            <p:cNvPr id="3120" name="Rectangle 48"/>
            <p:cNvSpPr>
              <a:spLocks noChangeArrowheads="1"/>
            </p:cNvSpPr>
            <p:nvPr/>
          </p:nvSpPr>
          <p:spPr bwMode="auto">
            <a:xfrm>
              <a:off x="288" y="3561"/>
              <a:ext cx="3706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l-NL" sz="4800" b="1">
                  <a:solidFill>
                    <a:schemeClr val="bg1"/>
                  </a:solidFill>
                  <a:latin typeface="Bradley Hand ITC" pitchFamily="66" charset="0"/>
                </a:rPr>
                <a:t>D</a:t>
              </a:r>
              <a:r>
                <a:rPr lang="nl-NL" sz="2800" b="1">
                  <a:solidFill>
                    <a:schemeClr val="bg1"/>
                  </a:solidFill>
                  <a:latin typeface="Bradley Hand ITC" pitchFamily="66" charset="0"/>
                </a:rPr>
                <a:t>aarom, als iemand in Christus is, </a:t>
              </a:r>
              <a:r>
                <a:rPr lang="nl-NL" sz="4800" b="1">
                  <a:solidFill>
                    <a:schemeClr val="bg1"/>
                  </a:solidFill>
                  <a:latin typeface="Bradley Hand ITC" pitchFamily="66" charset="0"/>
                </a:rPr>
                <a:t> </a:t>
              </a:r>
              <a:endParaRPr lang="en-US" sz="2800" b="1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5458" name="Picture 2" descr="D:\Pictures\jaaroverzicht 2012\doopdienst\IMG_5605.geschaald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6482" name="Picture 2" descr="D:\Pictures\jaaroverzicht 2012\doopdienst\IMG_5608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7506" name="Picture 2" descr="D:\Pictures\jaaroverzicht 2012\doopdienst\IMG_5619.geschaald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2"/>
          <p:cNvSpPr>
            <a:spLocks noChangeArrowheads="1"/>
          </p:cNvSpPr>
          <p:nvPr/>
        </p:nvSpPr>
        <p:spPr bwMode="auto">
          <a:xfrm>
            <a:off x="14478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8288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3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124200" y="3216275"/>
            <a:ext cx="53340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Aansluiten nieuwe leden</a:t>
            </a:r>
          </a:p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Welkom aan gasten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10245" name="Picture 5" descr="D:\Pictures\jaaroverzicht 2012\aansluiten\IMG_5944_aansluiten_karien_annie.geschaa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11269" name="Picture 5" descr="D:\Pictures\jaaroverzicht 2012\aansluiten\aansluiten ap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342900"/>
            <a:ext cx="9753600" cy="65151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12293" name="Picture 5" descr="D:\Pictures\jaaroverzicht 2012\aansluiten\IMG_3835_aansluiten_erik.geschaa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1676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057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 smtClean="0">
                <a:latin typeface="Bradley Hand ITC" pitchFamily="66" charset="0"/>
              </a:rPr>
              <a:t>3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352800" y="3200400"/>
            <a:ext cx="533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Gemeenteconferentie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1602" name="Picture 2" descr="D:\Pictures\jaaroverzicht 2012\conferentie\IMG_5745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2626" name="Picture 2" descr="D:\Pictures\jaaroverzicht 2012\conferentie\IMG_5766.geschaald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324544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7975" y="685800"/>
            <a:ext cx="533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9775" y="1066800"/>
            <a:ext cx="809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7575" y="838200"/>
            <a:ext cx="847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6975" y="4953000"/>
            <a:ext cx="82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43575" y="2514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96175" y="2133600"/>
            <a:ext cx="866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95975" y="3505200"/>
            <a:ext cx="82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6775" y="26670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00" y="4648200"/>
            <a:ext cx="8667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71975" y="762000"/>
            <a:ext cx="828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3175" y="1600200"/>
            <a:ext cx="847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10175" y="1905000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91375" y="4343400"/>
            <a:ext cx="89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505575" y="3124200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86575" y="38862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05713" y="313372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210175" y="1219200"/>
            <a:ext cx="523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953375" y="1295400"/>
            <a:ext cx="581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286375" y="457200"/>
            <a:ext cx="857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505575" y="2438400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371975" y="1752600"/>
            <a:ext cx="752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210175" y="3124200"/>
            <a:ext cx="657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143375" y="3352800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667375" y="4343400"/>
            <a:ext cx="87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54" name="Rectangle 26"/>
          <p:cNvSpPr>
            <a:spLocks noChangeArrowheads="1"/>
          </p:cNvSpPr>
          <p:nvPr/>
        </p:nvSpPr>
        <p:spPr bwMode="auto">
          <a:xfrm>
            <a:off x="468313" y="5734050"/>
            <a:ext cx="8281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800">
                <a:solidFill>
                  <a:schemeClr val="bg1"/>
                </a:solidFill>
                <a:latin typeface="Bradley Hand ITC" pitchFamily="66" charset="0"/>
              </a:rPr>
              <a:t>Is hij een nieuwe schepping: het oude is voorbij gegaan,</a:t>
            </a:r>
            <a:endParaRPr lang="en-US" sz="280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066800" y="1676400"/>
            <a:ext cx="438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14400" y="838200"/>
            <a:ext cx="86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85800" y="4648200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600200" y="3048000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191000" y="4572000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667000" y="1600200"/>
            <a:ext cx="84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514600" y="838200"/>
            <a:ext cx="7334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505200" y="3048000"/>
            <a:ext cx="838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5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514600" y="2362200"/>
            <a:ext cx="866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438400" y="3276600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1676400" y="1676400"/>
            <a:ext cx="495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4" name="Picture 38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3429000" y="685800"/>
            <a:ext cx="466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5" name="Picture 39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3886200" y="1371600"/>
            <a:ext cx="809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6" name="Picture 40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1600200" y="3733800"/>
            <a:ext cx="7239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7" name="Picture 41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1752600" y="2209800"/>
            <a:ext cx="8001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8" name="Picture 42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3276600" y="3810000"/>
            <a:ext cx="838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9" name="Picture 43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3657600" y="2286000"/>
            <a:ext cx="866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0" name="Picture 44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1676400" y="533400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83650" name="Picture 2" descr="D:\Pictures\jaaroverzicht 2012\conferentie\IMG_5774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78530" name="Picture 2" descr="D:\Pictures\jaaroverzicht 2012\conferentie\IMG_5661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0579" name="Picture 3" descr="D:\Pictures\jaaroverzicht 2012\conferentie\IMG_5733.geschaald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2" descr="D:\Prive\Gemeente\IMG_5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68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P1070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grpSp>
        <p:nvGrpSpPr>
          <p:cNvPr id="4" name="Groep 3"/>
          <p:cNvGrpSpPr/>
          <p:nvPr/>
        </p:nvGrpSpPr>
        <p:grpSpPr>
          <a:xfrm>
            <a:off x="-4114800" y="-4086726"/>
            <a:ext cx="14630400" cy="14630400"/>
            <a:chOff x="-4114800" y="-4086726"/>
            <a:chExt cx="14630400" cy="14630400"/>
          </a:xfrm>
        </p:grpSpPr>
        <p:pic>
          <p:nvPicPr>
            <p:cNvPr id="5" name="Picture 2" descr="http://www.lobbes.nl/images/items/3012040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4114800" y="-4086726"/>
              <a:ext cx="14630400" cy="14630400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267350" y="2362200"/>
              <a:ext cx="369505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j</a:t>
              </a:r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e </a:t>
              </a:r>
              <a:r>
                <a:rPr lang="en-US" sz="54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h</a:t>
              </a:r>
              <a:r>
                <a:rPr lang="en-US" sz="5400" b="1" cap="none" spc="0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oeft</a:t>
              </a:r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  <a:r>
                <a:rPr lang="en-US" sz="54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n</a:t>
              </a:r>
              <a:r>
                <a:rPr lang="en-US" sz="5400" b="1" cap="none" spc="0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iet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53041" y="3352800"/>
              <a:ext cx="191546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te</a:t>
              </a:r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  <a:r>
                <a:rPr lang="en-US" sz="54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zijn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97612" y="2637472"/>
              <a:ext cx="3639382" cy="147732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9000" b="1" cap="none" spc="0" dirty="0" smtClean="0">
                  <a:ln w="11430"/>
                  <a:solidFill>
                    <a:srgbClr val="00206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Snap ITC" pitchFamily="82" charset="0"/>
                </a:rPr>
                <a:t>bang</a:t>
              </a:r>
              <a:endParaRPr lang="en-US" sz="9000" b="1" cap="none" spc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nap ITC" pitchFamily="82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5400000">
              <a:off x="5377189" y="3395989"/>
              <a:ext cx="6400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chemeClr val="bg1"/>
                  </a:solidFill>
                </a:rPr>
                <a:t>Conferentie</a:t>
              </a:r>
              <a:r>
                <a:rPr lang="en-US" sz="2800" dirty="0" smtClean="0">
                  <a:solidFill>
                    <a:schemeClr val="bg1"/>
                  </a:solidFill>
                </a:rPr>
                <a:t> </a:t>
              </a:r>
              <a:r>
                <a:rPr lang="en-US" sz="2800" dirty="0" err="1" smtClean="0">
                  <a:solidFill>
                    <a:schemeClr val="bg1"/>
                  </a:solidFill>
                </a:rPr>
                <a:t>Lammetjes</a:t>
              </a:r>
              <a:r>
                <a:rPr lang="en-US" sz="2800" dirty="0" smtClean="0">
                  <a:solidFill>
                    <a:schemeClr val="bg1"/>
                  </a:solidFill>
                </a:rPr>
                <a:t> 2012</a:t>
              </a:r>
              <a:endParaRPr lang="nl-NL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IMG_5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IMG_5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IMG_5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6800" y="-685800"/>
            <a:ext cx="11506200" cy="76708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IMG_5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524125"/>
            <a:ext cx="82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847725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076325"/>
            <a:ext cx="82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1381125"/>
            <a:ext cx="8667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847725"/>
            <a:ext cx="838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107632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00600" y="1457325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33800" y="1914525"/>
            <a:ext cx="89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695325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29000" y="1457325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62400" y="4114800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00200" y="2143125"/>
            <a:ext cx="533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00800" y="1828800"/>
            <a:ext cx="857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15000" y="1533525"/>
            <a:ext cx="7239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01000" y="1685925"/>
            <a:ext cx="838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52600" y="695325"/>
            <a:ext cx="657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85800" y="923925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09800" y="1914525"/>
            <a:ext cx="87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976313" y="5859463"/>
            <a:ext cx="8002587" cy="735012"/>
            <a:chOff x="615" y="3691"/>
            <a:chExt cx="5041" cy="463"/>
          </a:xfrm>
        </p:grpSpPr>
        <p:sp>
          <p:nvSpPr>
            <p:cNvPr id="5162" name="Rectangle 21"/>
            <p:cNvSpPr>
              <a:spLocks noChangeArrowheads="1"/>
            </p:cNvSpPr>
            <p:nvPr/>
          </p:nvSpPr>
          <p:spPr bwMode="auto">
            <a:xfrm>
              <a:off x="615" y="3691"/>
              <a:ext cx="274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l-NL" sz="2800">
                  <a:solidFill>
                    <a:schemeClr val="bg1"/>
                  </a:solidFill>
                  <a:latin typeface="Bradley Hand ITC" pitchFamily="66" charset="0"/>
                </a:rPr>
                <a:t>Zie alles is nieuw geworden</a:t>
              </a:r>
              <a:endParaRPr lang="en-US" sz="2800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  <p:sp>
          <p:nvSpPr>
            <p:cNvPr id="5163" name="Rectangle 22"/>
            <p:cNvSpPr>
              <a:spLocks noChangeArrowheads="1"/>
            </p:cNvSpPr>
            <p:nvPr/>
          </p:nvSpPr>
          <p:spPr bwMode="auto">
            <a:xfrm>
              <a:off x="4455" y="3824"/>
              <a:ext cx="120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l-NL" sz="2800">
                  <a:solidFill>
                    <a:schemeClr val="bg1"/>
                  </a:solidFill>
                  <a:latin typeface="Bradley Hand ITC" pitchFamily="66" charset="0"/>
                </a:rPr>
                <a:t>2 Kor. 5:17</a:t>
              </a:r>
              <a:endParaRPr lang="en-US" sz="2800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</p:grpSp>
      <p:pic>
        <p:nvPicPr>
          <p:cNvPr id="5141" name="Picture 2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362200" y="2895600"/>
            <a:ext cx="809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24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810000" y="2667000"/>
            <a:ext cx="847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25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600200" y="4648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6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181600" y="3733800"/>
            <a:ext cx="438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27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581400" y="3352800"/>
            <a:ext cx="866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6" name="Picture 28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029200" y="2895600"/>
            <a:ext cx="86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7" name="Picture 29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324600" y="4267200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8" name="Picture 3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905000" y="35052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9" name="Picture 31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858000" y="2895600"/>
            <a:ext cx="84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0" name="Picture 32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315200" y="2209800"/>
            <a:ext cx="7334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1" name="Picture 33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914400" y="2590800"/>
            <a:ext cx="828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2" name="Picture 34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895600" y="3886200"/>
            <a:ext cx="847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3" name="Picture 35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81800" y="3581400"/>
            <a:ext cx="866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4" name="Picture 36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1752600" y="3048000"/>
            <a:ext cx="523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5" name="Picture 37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495800" y="3124200"/>
            <a:ext cx="581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6" name="Picture 38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4876800" y="2133600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7" name="Picture 39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001000" y="2971800"/>
            <a:ext cx="809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8" name="Picture 40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914400" y="3581400"/>
            <a:ext cx="752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9" name="Picture 41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5867400" y="3505200"/>
            <a:ext cx="8001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" name="Picture 42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7848600" y="4800600"/>
            <a:ext cx="866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1" name="Picture 43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5791200" y="2590800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grpSp>
        <p:nvGrpSpPr>
          <p:cNvPr id="4" name="Groep 3"/>
          <p:cNvGrpSpPr/>
          <p:nvPr/>
        </p:nvGrpSpPr>
        <p:grpSpPr>
          <a:xfrm>
            <a:off x="-1143000" y="-2590801"/>
            <a:ext cx="12875532" cy="17587317"/>
            <a:chOff x="-1143000" y="-2590801"/>
            <a:chExt cx="12875532" cy="17587317"/>
          </a:xfrm>
        </p:grpSpPr>
        <p:pic>
          <p:nvPicPr>
            <p:cNvPr id="5" name="Picture 4" descr="http://2.bp.blogspot.com/_fLeCJGFPAzA/S_NwFvsCtBI/AAAAAAAAAfs/Rz9-98kLE3o/s1600/new-corrie-ten-boom2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-1143000" y="-2590801"/>
              <a:ext cx="12573000" cy="17587317"/>
            </a:xfrm>
            <a:prstGeom prst="rect">
              <a:avLst/>
            </a:prstGeom>
            <a:noFill/>
          </p:spPr>
        </p:pic>
        <p:sp>
          <p:nvSpPr>
            <p:cNvPr id="6" name="TextBox 13"/>
            <p:cNvSpPr txBox="1"/>
            <p:nvPr/>
          </p:nvSpPr>
          <p:spPr>
            <a:xfrm>
              <a:off x="190500" y="5800899"/>
              <a:ext cx="1828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 smtClean="0">
                  <a:solidFill>
                    <a:schemeClr val="bg1"/>
                  </a:solidFill>
                </a:rPr>
                <a:t>Corrie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 ten Boom</a:t>
              </a:r>
              <a:endParaRPr lang="nl-NL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Rectangle 12"/>
            <p:cNvSpPr/>
            <p:nvPr/>
          </p:nvSpPr>
          <p:spPr>
            <a:xfrm rot="16200000">
              <a:off x="-2850741" y="2300017"/>
              <a:ext cx="7617732" cy="31700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20000" b="1" cap="none" spc="0" dirty="0" err="1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Mijn</a:t>
              </a:r>
              <a:r>
                <a:rPr lang="en-US" sz="20000" b="1" cap="none" spc="0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endParaRPr lang="en-US" sz="20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8" name="Rectangle 16"/>
            <p:cNvSpPr/>
            <p:nvPr/>
          </p:nvSpPr>
          <p:spPr>
            <a:xfrm>
              <a:off x="4114800" y="-44113"/>
              <a:ext cx="7617732" cy="108645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70000" b="1" smtClean="0">
                  <a:ln w="11430"/>
                  <a:solidFill>
                    <a:srgbClr val="0070C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?</a:t>
              </a:r>
              <a:endParaRPr lang="en-US" sz="70000" b="1" cap="none" spc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9" name="Rectangle 14"/>
            <p:cNvSpPr/>
            <p:nvPr/>
          </p:nvSpPr>
          <p:spPr>
            <a:xfrm rot="5400000">
              <a:off x="4359684" y="778284"/>
              <a:ext cx="7617732" cy="31700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20000" b="1" cap="none" spc="0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God</a:t>
              </a:r>
              <a:endParaRPr lang="en-US" sz="20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0" name="Rectangle 17"/>
            <p:cNvSpPr/>
            <p:nvPr/>
          </p:nvSpPr>
          <p:spPr>
            <a:xfrm>
              <a:off x="742950" y="3539966"/>
              <a:ext cx="7617732" cy="270843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7000" b="1" dirty="0" err="1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j</a:t>
              </a:r>
              <a:r>
                <a:rPr lang="en-US" sz="17000" b="1" cap="none" spc="0" dirty="0" err="1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ouw</a:t>
              </a:r>
              <a:endParaRPr lang="en-US" sz="170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1" name="Rectangle 18"/>
            <p:cNvSpPr/>
            <p:nvPr/>
          </p:nvSpPr>
          <p:spPr>
            <a:xfrm>
              <a:off x="923925" y="5561171"/>
              <a:ext cx="7617732" cy="7540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4300" b="1" dirty="0" err="1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c</a:t>
              </a:r>
              <a:r>
                <a:rPr lang="en-US" sz="4300" b="1" dirty="0" err="1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onferentie</a:t>
              </a:r>
              <a:r>
                <a:rPr lang="en-US" sz="43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2012</a:t>
              </a:r>
              <a:endParaRPr lang="en-US" sz="43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2" name="Rectangle 19"/>
            <p:cNvSpPr/>
            <p:nvPr/>
          </p:nvSpPr>
          <p:spPr>
            <a:xfrm>
              <a:off x="971550" y="3718560"/>
              <a:ext cx="7617732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4800" b="1" dirty="0" err="1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morgensterren</a:t>
              </a:r>
              <a:endParaRPr lang="en-US" sz="4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IMG_5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8298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P1070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 descr="D:\Prive\Gemeente\P1070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4674" name="Picture 2" descr="D:\Pictures\jaaroverzicht 2012\conferentie\IMG_5776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5698" name="Picture 2" descr="D:\Pictures\jaaroverzicht 2012\conferentie\IMG_5785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6722" name="Picture 2" descr="D:\Pictures\jaaroverzicht 2012\conferentie\IMG_5791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7746" name="Picture 2" descr="D:\Pictures\jaaroverzicht 2012\conferentie\IMG_5833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3812" y="1141883"/>
            <a:ext cx="6858003" cy="457423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8770" name="Picture 2" descr="D:\Pictures\jaaroverzicht 2012\conferentie\image00214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89794" name="Picture 2" descr="D:\Pictures\jaaroverzicht 2012\conferentie\image00220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8075" y="1609725"/>
            <a:ext cx="533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7125" y="609600"/>
            <a:ext cx="809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8075" y="2219325"/>
            <a:ext cx="8477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66925" y="2357438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8075" y="3209925"/>
            <a:ext cx="438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1500" y="3652838"/>
            <a:ext cx="866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95788" y="2690813"/>
            <a:ext cx="86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48075" y="4124325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62450" y="4124325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29413" y="2300288"/>
            <a:ext cx="82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57325" y="1752600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10075" y="1076325"/>
            <a:ext cx="84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48075" y="1076325"/>
            <a:ext cx="7334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05125" y="1752600"/>
            <a:ext cx="828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00738" y="2271713"/>
            <a:ext cx="838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648075" y="2676525"/>
            <a:ext cx="847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395788" y="609600"/>
            <a:ext cx="866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238750" y="178117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648075" y="5191125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648075" y="5724525"/>
            <a:ext cx="89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648075" y="3648075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10075" y="5191125"/>
            <a:ext cx="847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648075" y="4657725"/>
            <a:ext cx="8477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410075" y="1604963"/>
            <a:ext cx="523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033838" y="1609725"/>
            <a:ext cx="495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1" name="Picture 27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019550" y="3209925"/>
            <a:ext cx="581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2" name="Picture 2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4795838" y="1609725"/>
            <a:ext cx="466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3" name="Picture 29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410075" y="5724525"/>
            <a:ext cx="857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4" name="Picture 3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2890838" y="2319338"/>
            <a:ext cx="857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5" name="Picture 31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6029325" y="1800225"/>
            <a:ext cx="809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6" name="Picture 32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228850" y="1752600"/>
            <a:ext cx="752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7" name="Picture 3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24375" y="4657725"/>
            <a:ext cx="7239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8" name="Picture 34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457700" y="3209925"/>
            <a:ext cx="8001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9" name="Picture 35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729413" y="1781175"/>
            <a:ext cx="838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0" name="Picture 36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5267325" y="2362200"/>
            <a:ext cx="866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1" name="Picture 37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1457325" y="2319338"/>
            <a:ext cx="6572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2" name="Picture 38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410075" y="2219325"/>
            <a:ext cx="857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91" name="Rectangle 39"/>
          <p:cNvSpPr>
            <a:spLocks noChangeArrowheads="1"/>
          </p:cNvSpPr>
          <p:nvPr/>
        </p:nvSpPr>
        <p:spPr bwMode="auto">
          <a:xfrm>
            <a:off x="5943600" y="3260725"/>
            <a:ext cx="18319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6000" b="1">
                <a:solidFill>
                  <a:schemeClr val="bg1"/>
                </a:solidFill>
                <a:latin typeface="Bradley Hand ITC" pitchFamily="66" charset="0"/>
              </a:rPr>
              <a:t>Jezus</a:t>
            </a:r>
            <a:endParaRPr lang="en-US" sz="6000" b="1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00392" name="Rectangle 40"/>
          <p:cNvSpPr>
            <a:spLocks noChangeArrowheads="1"/>
          </p:cNvSpPr>
          <p:nvPr/>
        </p:nvSpPr>
        <p:spPr bwMode="auto">
          <a:xfrm>
            <a:off x="6096000" y="4210050"/>
            <a:ext cx="13017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vinden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00393" name="Rectangle 41"/>
          <p:cNvSpPr>
            <a:spLocks noChangeArrowheads="1"/>
          </p:cNvSpPr>
          <p:nvPr/>
        </p:nvSpPr>
        <p:spPr bwMode="auto">
          <a:xfrm>
            <a:off x="6096000" y="4572000"/>
            <a:ext cx="1231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volgen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00394" name="Rectangle 42"/>
          <p:cNvSpPr>
            <a:spLocks noChangeArrowheads="1"/>
          </p:cNvSpPr>
          <p:nvPr/>
        </p:nvSpPr>
        <p:spPr bwMode="auto">
          <a:xfrm>
            <a:off x="6096000" y="4937125"/>
            <a:ext cx="21875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3000">
                <a:solidFill>
                  <a:schemeClr val="bg1"/>
                </a:solidFill>
                <a:latin typeface="Bradley Hand ITC" pitchFamily="66" charset="0"/>
              </a:rPr>
              <a:t>verkondigen</a:t>
            </a:r>
            <a:endParaRPr lang="en-US" sz="300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0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0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91" grpId="0"/>
      <p:bldP spid="100392" grpId="0"/>
      <p:bldP spid="100393" grpId="0"/>
      <p:bldP spid="10039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0818" name="Picture 2" descr="D:\Pictures\jaaroverzicht 2012\conferentie\image00247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Oval 2"/>
          <p:cNvSpPr>
            <a:spLocks noChangeArrowheads="1"/>
          </p:cNvSpPr>
          <p:nvPr/>
        </p:nvSpPr>
        <p:spPr bwMode="auto">
          <a:xfrm>
            <a:off x="1676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057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>
                <a:latin typeface="Bradley Hand ITC" pitchFamily="66" charset="0"/>
              </a:rPr>
              <a:t>4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352800" y="3200400"/>
            <a:ext cx="533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Geboorten en Zwangerschappen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6962" name="Picture 2" descr="D:\Pictures\jaaroverzicht 2012\voorstellen\IMG_5345_voorstellen_nadin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7986" name="Picture 2" descr="D:\Pictures\jaaroverzicht 2012\voorstellen\IMG_5516_voorstellen_mar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9010" name="Picture 2" descr="D:\Pictures\jaaroverzicht 2012\voorstellen\IMG_7393_voorstellen_maxim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4914" name="Picture 2" descr="D:\Pictures\jaaroverzicht 2012\zwanger\IMG_5362_aankondiging_maury_zwang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5938" name="Picture 2" descr="D:\Pictures\jaaroverzicht 2012\voorstellen\IMG_0879_voorstellen_no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0034" name="Picture 2" descr="D:\Pictures\jaaroverzicht 2012\zwanger\IMG_9012_aankondiging_laura_zwang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1058" name="Picture 2" descr="D:\Pictures\jaaroverzicht 2012\zwanger\IMG_2631_aankondiging_patricia_zwang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Oval 2"/>
          <p:cNvSpPr>
            <a:spLocks noChangeArrowheads="1"/>
          </p:cNvSpPr>
          <p:nvPr/>
        </p:nvSpPr>
        <p:spPr bwMode="auto">
          <a:xfrm>
            <a:off x="1676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057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>
                <a:latin typeface="Bradley Hand ITC" pitchFamily="66" charset="0"/>
              </a:rPr>
              <a:t>5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338513" y="3319463"/>
            <a:ext cx="533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Opdragen van kinderen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2400" b="1" smtClean="0">
                <a:solidFill>
                  <a:schemeClr val="accent1"/>
                </a:solidFill>
              </a:rPr>
              <a:t/>
            </a:r>
            <a:br>
              <a:rPr lang="nl-NL" sz="2400" b="1" smtClean="0">
                <a:solidFill>
                  <a:schemeClr val="accent1"/>
                </a:solidFill>
              </a:rPr>
            </a:br>
            <a:r>
              <a:rPr lang="nl-NL" sz="2400" b="1" smtClean="0">
                <a:solidFill>
                  <a:schemeClr val="accent1"/>
                </a:solidFill>
              </a:rPr>
              <a:t/>
            </a:r>
            <a:br>
              <a:rPr lang="nl-NL" sz="2400" b="1" smtClean="0">
                <a:solidFill>
                  <a:schemeClr val="accent1"/>
                </a:solidFill>
              </a:rPr>
            </a:br>
            <a:r>
              <a:rPr lang="nl-NL" sz="2400" b="1" smtClean="0">
                <a:solidFill>
                  <a:schemeClr val="accent1"/>
                </a:solidFill>
              </a:rPr>
              <a:t/>
            </a:r>
            <a:br>
              <a:rPr lang="nl-NL" sz="2400" b="1" smtClean="0">
                <a:solidFill>
                  <a:schemeClr val="accent1"/>
                </a:solidFill>
              </a:rPr>
            </a:br>
            <a:r>
              <a:rPr lang="nl-NL" sz="2400" b="1" smtClean="0">
                <a:solidFill>
                  <a:schemeClr val="accent1"/>
                </a:solidFill>
              </a:rPr>
              <a:t/>
            </a:r>
            <a:br>
              <a:rPr lang="nl-NL" sz="2400" b="1" smtClean="0">
                <a:solidFill>
                  <a:schemeClr val="accent1"/>
                </a:solidFill>
              </a:rPr>
            </a:br>
            <a: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  <a:t>Jaarthema 2012</a:t>
            </a:r>
            <a:b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</a:br>
            <a: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  <a:t>“Jezus zien en ervaren </a:t>
            </a:r>
            <a:b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</a:br>
            <a: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  <a:t>en intens van Hem genieten”</a:t>
            </a:r>
            <a:br>
              <a:rPr lang="nl-NL" sz="4000" b="1" smtClean="0">
                <a:solidFill>
                  <a:schemeClr val="accent1"/>
                </a:solidFill>
                <a:latin typeface="Bradley Hand ITC" pitchFamily="66" charset="0"/>
              </a:rPr>
            </a:br>
            <a:r>
              <a:rPr lang="nl-NL" sz="2400" smtClean="0">
                <a:solidFill>
                  <a:schemeClr val="accent1"/>
                </a:solidFill>
              </a:rPr>
              <a:t/>
            </a:r>
            <a:br>
              <a:rPr lang="nl-NL" sz="2400" smtClean="0">
                <a:solidFill>
                  <a:schemeClr val="accent1"/>
                </a:solidFill>
              </a:rPr>
            </a:br>
            <a:endParaRPr lang="de-DE" sz="2400" smtClean="0">
              <a:solidFill>
                <a:schemeClr val="accent1"/>
              </a:solidFill>
            </a:endParaRPr>
          </a:p>
        </p:txBody>
      </p:sp>
      <p:pic>
        <p:nvPicPr>
          <p:cNvPr id="7171" name="Tijdelijke aanduiding voor inhoud 5" descr="Schilderij_jaarthema.geschaal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2332038"/>
            <a:ext cx="6865937" cy="4525962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2082" name="Picture 2" descr="D:\Pictures\jaaroverzicht 2012\opdragen\IMG_5378_zingen_opdragen_matthijs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3106" name="Picture 2" descr="D:\Pictures\jaaroverzicht 2012\opdragen\IMG_5388_bidden_opdragen_matthijs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4130" name="Picture 2" descr="D:\Pictures\jaaroverzicht 2012\opdragen\IMG_5949_bidden_opdragen_mar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5154" name="Picture 2" descr="D:\Pictures\jaaroverzicht 2012\opdragen\IMG_5977_kado_jeugd_opdragen_mar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6178" name="Picture 2" descr="D:\Pictures\jaaroverzicht 2012\opdragen\IMG_8025_voor_opdragen_maxim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202" name="Picture 2" descr="D:\Pictures\jaaroverzicht 2012\opdragen\IMG_8047_opdragen_maxim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8226" name="Picture 2" descr="D:\Pictures\jaaroverzicht 2012\opdragen\IMG_8049_opdragen_maxim_nadin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9250" name="Picture 2" descr="D:\Pictures\jaaroverzicht 2012\opdragen\IMG_8051_opdragen_nadin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0274" name="Picture 2" descr="D:\Pictures\jaaroverzicht 2012\opdragen\IMG_8058_bijbeltekst_nadin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1298" name="Picture 2" descr="D:\Pictures\jaaroverzicht 2012\opdragen\IMG_8931_opdragen_boaz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8197" name="Picture 5" descr="D:\Pictures\jaaroverzicht 2012\avondmaal\IMG_6775_avondmaal.geschaa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60648" y="0"/>
            <a:ext cx="10862831" cy="7245424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2322" name="Picture 2" descr="D:\Pictures\jaaroverzicht 2012\opdragen\IMG_8934_opdragen_boaz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3346" name="Picture 2" descr="D:\Pictures\jaaroverzicht 2012\opdragen\IMG_1693_bijbeltekst_no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1676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057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>
                <a:latin typeface="Bradley Hand ITC" pitchFamily="66" charset="0"/>
              </a:rPr>
              <a:t>6</a:t>
            </a:r>
          </a:p>
        </p:txBody>
      </p:sp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3352800" y="2895600"/>
            <a:ext cx="533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Begrafenis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Rita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4370" name="Picture 2" descr="D:\Pictures\jaaroverzicht 2012\begrafenis rita\IMG_2472_begrafenis_rit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Oval 2"/>
          <p:cNvSpPr>
            <a:spLocks noChangeArrowheads="1"/>
          </p:cNvSpPr>
          <p:nvPr/>
        </p:nvSpPr>
        <p:spPr bwMode="auto">
          <a:xfrm>
            <a:off x="13716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7526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>
                <a:latin typeface="Bradley Hand ITC" pitchFamily="66" charset="0"/>
              </a:rPr>
              <a:t>7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048000" y="3200400"/>
            <a:ext cx="617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Afscheid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5394" name="Picture 2" descr="D:\Pictures\jaaroverzicht 2012\afscheid\IMG_2364_afscheid_moeder_maury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65541" name="Picture 5" descr="D:\Pictures\jaaroverzicht 2012\afscheid\IMG_8913_afscheid_marijn_en_ester.geschaa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2438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819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8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114800" y="3200400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Miel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25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jaar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oudste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7442" name="Picture 2" descr="D:\Pictures\jaaroverzicht 2012\miel_25_jaar_oudste\IMG_8129_miel_25_jaar_oudst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8466" name="Picture 2" descr="D:\Pictures\jaaroverzicht 2012\miel_25_jaar_oudste\IMG_8140_miel_25_jaar_oudst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2438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819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 smtClean="0">
                <a:latin typeface="Bradley Hand ITC" pitchFamily="66" charset="0"/>
              </a:rPr>
              <a:t>1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114800" y="3200400"/>
            <a:ext cx="398559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Aankondiging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Doop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9490" name="Picture 2" descr="D:\Pictures\jaaroverzicht 2012\miel_25_jaar_oudste\IMG_8158_miel_25_jaar_oudste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2438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819400" y="2803525"/>
            <a:ext cx="76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 smtClean="0">
                <a:latin typeface="Bradley Hand ITC" pitchFamily="66" charset="0"/>
              </a:rPr>
              <a:t>9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114800" y="3200400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Bidden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zieken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16418" name="Picture 2" descr="D:\Pictures\jaaroverzicht 2012\bidden zieken\IMG_5441_bidden_voor_operatie_ingeborg.geschaald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2438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627784" y="2803525"/>
            <a:ext cx="12961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 smtClean="0">
                <a:latin typeface="Bradley Hand ITC" pitchFamily="66" charset="0"/>
              </a:rPr>
              <a:t>10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114800" y="3200400"/>
            <a:ext cx="4273624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Klaus en Petra</a:t>
            </a:r>
          </a:p>
          <a:p>
            <a:pPr>
              <a:spcBef>
                <a:spcPct val="50000"/>
              </a:spcBef>
            </a:pP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25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jaar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Stokershorst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0514" name="Picture 2" descr="D:\Pictures\jaaroverzicht 2012\klaus_en_petra_25_jaar\IMG_2392_klaus_en_petra_25_jaa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1538" name="Picture 2" descr="D:\Pictures\jaaroverzicht 2012\klaus_en_petra_25_jaar\IMG_2442_klaus_en_petra_25_jaa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Oval 2"/>
          <p:cNvSpPr>
            <a:spLocks noChangeArrowheads="1"/>
          </p:cNvSpPr>
          <p:nvPr/>
        </p:nvSpPr>
        <p:spPr bwMode="auto">
          <a:xfrm>
            <a:off x="2057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691680" y="2852936"/>
            <a:ext cx="18722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  </a:t>
            </a:r>
            <a:r>
              <a:rPr lang="en-US" sz="8000" b="1" dirty="0" smtClean="0">
                <a:latin typeface="Bradley Hand ITC" pitchFamily="66" charset="0"/>
              </a:rPr>
              <a:t>11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733800" y="3171825"/>
            <a:ext cx="50149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>
                <a:solidFill>
                  <a:schemeClr val="bg1"/>
                </a:solidFill>
                <a:latin typeface="Bradley Hand ITC" pitchFamily="66" charset="0"/>
              </a:rPr>
              <a:t>Huwelijk</a:t>
            </a:r>
            <a:r>
              <a:rPr lang="en-US" sz="3400" b="1" dirty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Tim en Greet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3586" name="Picture 2" descr="D:\Pictures\jaaroverzicht 2012\huwelijken\tim_en_greet\IMG_7144_huwelijk_tim_en_gree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4610" name="Picture 2" descr="D:\Pictures\jaaroverzicht 2012\huwelijken\tim_en_greet\IMG_7203_huwelijk_tim_en_gree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5634" name="Picture 2" descr="D:\Pictures\jaaroverzicht 2012\huwelijken\tim_en_greet\IMG_7235_huwelijk_tim_en_gree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1950" y="252413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91842" name="Picture 2" descr="D:\Pictures\jaaroverzicht 2012\aankondeging doop\IMG_5464_aankondeging_doop_karien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2563" name="Picture 3" descr="D:\Pictures\jaaroverzicht 2012\huwelijken\tim_en_greet\IMG_7366_huwelijk_tim_en_greet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48356" y="-1271588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Oval 2"/>
          <p:cNvSpPr>
            <a:spLocks noChangeArrowheads="1"/>
          </p:cNvSpPr>
          <p:nvPr/>
        </p:nvSpPr>
        <p:spPr bwMode="auto">
          <a:xfrm>
            <a:off x="20574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691680" y="2780928"/>
            <a:ext cx="18722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 dirty="0">
                <a:latin typeface="Bradley Hand ITC" pitchFamily="66" charset="0"/>
              </a:rPr>
              <a:t>  </a:t>
            </a:r>
            <a:r>
              <a:rPr lang="en-US" sz="8000" b="1" dirty="0" smtClean="0">
                <a:latin typeface="Bradley Hand ITC" pitchFamily="66" charset="0"/>
              </a:rPr>
              <a:t>12</a:t>
            </a:r>
            <a:endParaRPr lang="en-US" sz="8000" b="1" dirty="0">
              <a:latin typeface="Bradley Hand ITC" pitchFamily="66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733800" y="3171825"/>
            <a:ext cx="50149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err="1">
                <a:solidFill>
                  <a:schemeClr val="bg1"/>
                </a:solidFill>
                <a:latin typeface="Bradley Hand ITC" pitchFamily="66" charset="0"/>
              </a:rPr>
              <a:t>Huwelijk</a:t>
            </a:r>
            <a:r>
              <a:rPr lang="en-US" sz="3400" b="1" dirty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adley Hand ITC" pitchFamily="66" charset="0"/>
              </a:rPr>
              <a:t>Erik en </a:t>
            </a:r>
            <a:r>
              <a:rPr lang="en-US" sz="3400" b="1" dirty="0" err="1" smtClean="0">
                <a:solidFill>
                  <a:schemeClr val="bg1"/>
                </a:solidFill>
                <a:latin typeface="Bradley Hand ITC" pitchFamily="66" charset="0"/>
              </a:rPr>
              <a:t>Saskia</a:t>
            </a:r>
            <a:endParaRPr lang="en-US" sz="34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6658" name="Picture 2" descr="D:\Pictures\jaaroverzicht 2012\huwelijken\erik_en_saskia\IMG_2916_huwelijk_erik_en_sask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7682" name="Picture 2" descr="D:\Pictures\jaaroverzicht 2012\huwelijken\erik_en_saskia\IMG_2929_huwelijk_erik_en_sask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8706" name="Picture 2" descr="D:\Pictures\jaaroverzicht 2012\huwelijken\erik_en_saskia\IMG_2982_huwelijk_erik_en_sask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29730" name="Picture 2" descr="D:\Pictures\jaaroverzicht 2012\huwelijken\erik_en_saskia\IMG_3041_huwelijk_erik_en_saskia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5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Oval 2"/>
          <p:cNvSpPr>
            <a:spLocks noChangeArrowheads="1"/>
          </p:cNvSpPr>
          <p:nvPr/>
        </p:nvSpPr>
        <p:spPr bwMode="auto">
          <a:xfrm>
            <a:off x="1981200" y="2743200"/>
            <a:ext cx="14478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1979712" y="2852936"/>
            <a:ext cx="16764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0" b="1" dirty="0">
                <a:latin typeface="Bradley Hand ITC" pitchFamily="66" charset="0"/>
              </a:rPr>
              <a:t> </a:t>
            </a:r>
            <a:r>
              <a:rPr lang="en-US" sz="7000" b="1" dirty="0" smtClean="0">
                <a:latin typeface="Bradley Hand ITC" pitchFamily="66" charset="0"/>
              </a:rPr>
              <a:t>13</a:t>
            </a:r>
            <a:endParaRPr lang="en-US" sz="7000" b="1" dirty="0">
              <a:latin typeface="Bradley Hand ITC" pitchFamily="66" charset="0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624263" y="3124200"/>
            <a:ext cx="41290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>
                <a:solidFill>
                  <a:schemeClr val="bg1"/>
                </a:solidFill>
                <a:latin typeface="Bradley Hand ITC" pitchFamily="66" charset="0"/>
              </a:rPr>
              <a:t>De gemeente in aktie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9970" name="Picture 2" descr="D:\Pictures\jaaroverzicht 2012\aktie_meer\0_aktie_meer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450" y="423863"/>
            <a:ext cx="9753600" cy="65055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4850" name="Picture 2" descr="D:\Pictures\jaaroverzicht 2012\teams\IMG_6962_tim_en_greet_oorkonde_muziekteam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352424"/>
            <a:ext cx="9753600" cy="6505576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0" y="1052736"/>
            <a:ext cx="72228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Bedanken</a:t>
            </a:r>
            <a:r>
              <a:rPr lang="en-US" sz="2800" dirty="0" smtClean="0">
                <a:solidFill>
                  <a:schemeClr val="bg1"/>
                </a:solidFill>
              </a:rPr>
              <a:t> Tim en Greet </a:t>
            </a:r>
            <a:r>
              <a:rPr lang="en-US" sz="2800" dirty="0" err="1" smtClean="0">
                <a:solidFill>
                  <a:schemeClr val="bg1"/>
                </a:solidFill>
              </a:rPr>
              <a:t>voor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hun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inzet</a:t>
            </a:r>
            <a:r>
              <a:rPr lang="en-US" sz="2800" dirty="0" smtClean="0">
                <a:solidFill>
                  <a:schemeClr val="bg1"/>
                </a:solidFill>
              </a:rPr>
              <a:t> in de</a:t>
            </a:r>
          </a:p>
          <a:p>
            <a:r>
              <a:rPr lang="en-US" sz="2800" dirty="0" err="1" smtClean="0">
                <a:solidFill>
                  <a:schemeClr val="bg1"/>
                </a:solidFill>
              </a:rPr>
              <a:t>muziek</a:t>
            </a:r>
            <a:r>
              <a:rPr lang="en-US" sz="2800" dirty="0" smtClean="0">
                <a:solidFill>
                  <a:schemeClr val="bg1"/>
                </a:solidFill>
              </a:rPr>
              <a:t> en </a:t>
            </a:r>
            <a:r>
              <a:rPr lang="en-US" sz="2800" dirty="0" err="1" smtClean="0">
                <a:solidFill>
                  <a:schemeClr val="bg1"/>
                </a:solidFill>
              </a:rPr>
              <a:t>schuve</a:t>
            </a:r>
            <a:r>
              <a:rPr lang="en-US" sz="2800" dirty="0" smtClean="0">
                <a:solidFill>
                  <a:schemeClr val="bg1"/>
                </a:solidFill>
              </a:rPr>
              <a:t> teams</a:t>
            </a:r>
            <a:endParaRPr lang="nl-NL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35874" name="Picture 2" descr="D:\Pictures\jaaroverzicht 2012\teams\IMG_6965_rob_nieuw_lid_muziekteam.geschaa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753600" cy="6505575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323528" y="1196752"/>
            <a:ext cx="4968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Rob </a:t>
            </a:r>
            <a:r>
              <a:rPr lang="en-US" sz="3200" dirty="0" err="1" smtClean="0">
                <a:solidFill>
                  <a:schemeClr val="bg1"/>
                </a:solidFill>
              </a:rPr>
              <a:t>nieuw</a:t>
            </a:r>
            <a:r>
              <a:rPr lang="en-US" sz="3200" dirty="0" smtClean="0">
                <a:solidFill>
                  <a:schemeClr val="bg1"/>
                </a:solidFill>
              </a:rPr>
              <a:t> lid </a:t>
            </a:r>
            <a:r>
              <a:rPr lang="en-US" sz="3200" dirty="0" err="1" smtClean="0">
                <a:solidFill>
                  <a:schemeClr val="bg1"/>
                </a:solidFill>
              </a:rPr>
              <a:t>muziekteam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218</Words>
  <Application>Microsoft Office PowerPoint</Application>
  <PresentationFormat>Diavoorstelling (4:3)</PresentationFormat>
  <Paragraphs>109</Paragraphs>
  <Slides>133</Slides>
  <Notes>33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133</vt:i4>
      </vt:variant>
    </vt:vector>
  </HeadingPairs>
  <TitlesOfParts>
    <vt:vector size="138" baseType="lpstr">
      <vt:lpstr>Arial</vt:lpstr>
      <vt:lpstr>Papyrus</vt:lpstr>
      <vt:lpstr>Bradley Hand ITC</vt:lpstr>
      <vt:lpstr>Franklin Gothic Demi</vt:lpstr>
      <vt:lpstr>Standarddesign</vt:lpstr>
      <vt:lpstr>Dia 1</vt:lpstr>
      <vt:lpstr>Dia 2</vt:lpstr>
      <vt:lpstr>Dia 3</vt:lpstr>
      <vt:lpstr>Dia 4</vt:lpstr>
      <vt:lpstr>Dia 5</vt:lpstr>
      <vt:lpstr>    Jaarthema 2012 “Jezus zien en ervaren  en intens van Hem genieten”  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  <vt:lpstr>Dia 16</vt:lpstr>
      <vt:lpstr>Dia 17</vt:lpstr>
      <vt:lpstr>Dia 18</vt:lpstr>
      <vt:lpstr>Dia 19</vt:lpstr>
      <vt:lpstr>Dia 20</vt:lpstr>
      <vt:lpstr>Dia 21</vt:lpstr>
      <vt:lpstr>Dia 22</vt:lpstr>
      <vt:lpstr>Dia 23</vt:lpstr>
      <vt:lpstr>Dia 24</vt:lpstr>
      <vt:lpstr>Dia 25</vt:lpstr>
      <vt:lpstr>Dia 26</vt:lpstr>
      <vt:lpstr>Dia 27</vt:lpstr>
      <vt:lpstr>Dia 28</vt:lpstr>
      <vt:lpstr>Dia 29</vt:lpstr>
      <vt:lpstr>Dia 30</vt:lpstr>
      <vt:lpstr>Dia 31</vt:lpstr>
      <vt:lpstr>Dia 32</vt:lpstr>
      <vt:lpstr>Dia 33</vt:lpstr>
      <vt:lpstr>Dia 34</vt:lpstr>
      <vt:lpstr>Dia 35</vt:lpstr>
      <vt:lpstr>Dia 36</vt:lpstr>
      <vt:lpstr>Dia 37</vt:lpstr>
      <vt:lpstr>Dia 38</vt:lpstr>
      <vt:lpstr>Dia 39</vt:lpstr>
      <vt:lpstr>Dia 40</vt:lpstr>
      <vt:lpstr>Dia 41</vt:lpstr>
      <vt:lpstr>Dia 42</vt:lpstr>
      <vt:lpstr>Dia 43</vt:lpstr>
      <vt:lpstr>Dia 44</vt:lpstr>
      <vt:lpstr>Dia 45</vt:lpstr>
      <vt:lpstr>Dia 46</vt:lpstr>
      <vt:lpstr>Dia 47</vt:lpstr>
      <vt:lpstr>Dia 48</vt:lpstr>
      <vt:lpstr>Dia 49</vt:lpstr>
      <vt:lpstr>Dia 50</vt:lpstr>
      <vt:lpstr>Dia 51</vt:lpstr>
      <vt:lpstr>Dia 52</vt:lpstr>
      <vt:lpstr>Dia 53</vt:lpstr>
      <vt:lpstr>Dia 54</vt:lpstr>
      <vt:lpstr>Dia 55</vt:lpstr>
      <vt:lpstr>Dia 56</vt:lpstr>
      <vt:lpstr>Dia 57</vt:lpstr>
      <vt:lpstr>Dia 58</vt:lpstr>
      <vt:lpstr>Dia 59</vt:lpstr>
      <vt:lpstr>Dia 60</vt:lpstr>
      <vt:lpstr>Dia 61</vt:lpstr>
      <vt:lpstr>Dia 62</vt:lpstr>
      <vt:lpstr>Dia 63</vt:lpstr>
      <vt:lpstr>Dia 64</vt:lpstr>
      <vt:lpstr>Dia 65</vt:lpstr>
      <vt:lpstr>Dia 66</vt:lpstr>
      <vt:lpstr>Dia 67</vt:lpstr>
      <vt:lpstr>Dia 68</vt:lpstr>
      <vt:lpstr>Dia 69</vt:lpstr>
      <vt:lpstr>Dia 70</vt:lpstr>
      <vt:lpstr>Dia 71</vt:lpstr>
      <vt:lpstr>Dia 72</vt:lpstr>
      <vt:lpstr>Dia 73</vt:lpstr>
      <vt:lpstr>Dia 74</vt:lpstr>
      <vt:lpstr>Dia 75</vt:lpstr>
      <vt:lpstr>Dia 76</vt:lpstr>
      <vt:lpstr>Dia 77</vt:lpstr>
      <vt:lpstr>Dia 78</vt:lpstr>
      <vt:lpstr>Dia 79</vt:lpstr>
      <vt:lpstr>Dia 80</vt:lpstr>
      <vt:lpstr>Dia 81</vt:lpstr>
      <vt:lpstr>Dia 82</vt:lpstr>
      <vt:lpstr>Dia 83</vt:lpstr>
      <vt:lpstr>Dia 84</vt:lpstr>
      <vt:lpstr>Dia 85</vt:lpstr>
      <vt:lpstr>Dia 86</vt:lpstr>
      <vt:lpstr>Dia 87</vt:lpstr>
      <vt:lpstr>Dia 88</vt:lpstr>
      <vt:lpstr>Dia 89</vt:lpstr>
      <vt:lpstr>Dia 90</vt:lpstr>
      <vt:lpstr>Dia 91</vt:lpstr>
      <vt:lpstr>Dia 92</vt:lpstr>
      <vt:lpstr>Dia 93</vt:lpstr>
      <vt:lpstr>Dia 94</vt:lpstr>
      <vt:lpstr>Dia 95</vt:lpstr>
      <vt:lpstr>Dia 96</vt:lpstr>
      <vt:lpstr>Dia 97</vt:lpstr>
      <vt:lpstr>Dia 98</vt:lpstr>
      <vt:lpstr>Dia 99</vt:lpstr>
      <vt:lpstr>Dia 100</vt:lpstr>
      <vt:lpstr>Dia 101</vt:lpstr>
      <vt:lpstr>Dia 102</vt:lpstr>
      <vt:lpstr>Dia 103</vt:lpstr>
      <vt:lpstr>Dia 104</vt:lpstr>
      <vt:lpstr>Dia 105</vt:lpstr>
      <vt:lpstr>Dia 106</vt:lpstr>
      <vt:lpstr>Dia 107</vt:lpstr>
      <vt:lpstr>Dia 108</vt:lpstr>
      <vt:lpstr>Dia 109</vt:lpstr>
      <vt:lpstr>Dia 110</vt:lpstr>
      <vt:lpstr>Dia 111</vt:lpstr>
      <vt:lpstr>Dia 112</vt:lpstr>
      <vt:lpstr>Dia 113</vt:lpstr>
      <vt:lpstr>Dia 114</vt:lpstr>
      <vt:lpstr>Dia 115</vt:lpstr>
      <vt:lpstr>Dia 116</vt:lpstr>
      <vt:lpstr>Dia 117</vt:lpstr>
      <vt:lpstr>Dia 118</vt:lpstr>
      <vt:lpstr>Dia 119</vt:lpstr>
      <vt:lpstr>Dia 120</vt:lpstr>
      <vt:lpstr>Dia 121</vt:lpstr>
      <vt:lpstr>Dia 122</vt:lpstr>
      <vt:lpstr>Dia 123</vt:lpstr>
      <vt:lpstr>Dia 124</vt:lpstr>
      <vt:lpstr>Dia 125</vt:lpstr>
      <vt:lpstr>Dia 126</vt:lpstr>
      <vt:lpstr>Dia 127</vt:lpstr>
      <vt:lpstr>Dia 128</vt:lpstr>
      <vt:lpstr>Dia 129</vt:lpstr>
      <vt:lpstr>Dia 130</vt:lpstr>
      <vt:lpstr>Dia 131</vt:lpstr>
      <vt:lpstr>Dia 132</vt:lpstr>
      <vt:lpstr>Dia 133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Jaaroverzicht 2012</dc:title>
  <dc:creator>Ger van der Kamp</dc:creator>
  <dc:description>Christengemeente te Roermond</dc:description>
  <cp:lastModifiedBy>Christen</cp:lastModifiedBy>
  <cp:revision>107</cp:revision>
  <dcterms:created xsi:type="dcterms:W3CDTF">2010-12-28T15:01:32Z</dcterms:created>
  <dcterms:modified xsi:type="dcterms:W3CDTF">2012-12-26T12:13:07Z</dcterms:modified>
</cp:coreProperties>
</file>