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46" r:id="rId2"/>
    <p:sldId id="347" r:id="rId3"/>
    <p:sldId id="348" r:id="rId4"/>
    <p:sldId id="350" r:id="rId5"/>
    <p:sldId id="351" r:id="rId6"/>
    <p:sldId id="352" r:id="rId7"/>
    <p:sldId id="349" r:id="rId8"/>
  </p:sldIdLst>
  <p:sldSz cx="10160000" cy="5715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566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7132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06984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4264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83080" algn="l" defTabSz="7132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139696" algn="l" defTabSz="7132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96312" algn="l" defTabSz="7132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852928" algn="l" defTabSz="7132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391091FC-A13A-4AEE-A4CB-5ADB9C755630}">
          <p14:sldIdLst>
            <p14:sldId id="346"/>
            <p14:sldId id="347"/>
            <p14:sldId id="348"/>
            <p14:sldId id="350"/>
            <p14:sldId id="351"/>
            <p14:sldId id="352"/>
            <p14:sldId id="3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519D"/>
    <a:srgbClr val="000000"/>
    <a:srgbClr val="5E6BA5"/>
    <a:srgbClr val="84D7E7"/>
    <a:srgbClr val="008080"/>
    <a:srgbClr val="00FF00"/>
    <a:srgbClr val="FF66FF"/>
    <a:srgbClr val="FF6600"/>
    <a:srgbClr val="F09C48"/>
    <a:srgbClr val="F3C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53" autoAdjust="0"/>
    <p:restoredTop sz="96918" autoAdjust="0"/>
  </p:normalViewPr>
  <p:slideViewPr>
    <p:cSldViewPr>
      <p:cViewPr varScale="1">
        <p:scale>
          <a:sx n="153" d="100"/>
          <a:sy n="153" d="100"/>
        </p:scale>
        <p:origin x="168" y="108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9" d="100"/>
          <a:sy n="39" d="100"/>
        </p:scale>
        <p:origin x="-223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Textmasterformate durch Klicken bearbeiten</a:t>
            </a:r>
          </a:p>
          <a:p>
            <a:pPr lvl="1"/>
            <a:r>
              <a:rPr lang="nl-NL" noProof="0"/>
              <a:t>Zweite Ebene</a:t>
            </a:r>
          </a:p>
          <a:p>
            <a:pPr lvl="2"/>
            <a:r>
              <a:rPr lang="nl-NL" noProof="0"/>
              <a:t>Dritte Ebene</a:t>
            </a:r>
          </a:p>
          <a:p>
            <a:pPr lvl="3"/>
            <a:r>
              <a:rPr lang="nl-NL" noProof="0"/>
              <a:t>Vierte Ebene</a:t>
            </a:r>
          </a:p>
          <a:p>
            <a:pPr lvl="4"/>
            <a:r>
              <a:rPr lang="nl-NL" noProof="0"/>
              <a:t>Fünfte Ebene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E19562B-966A-48A2-81ED-C47E6C6DFC7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7568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36" kern="1200">
        <a:solidFill>
          <a:schemeClr val="tx1"/>
        </a:solidFill>
        <a:latin typeface="Arial" charset="0"/>
        <a:ea typeface="+mn-ea"/>
        <a:cs typeface="+mn-cs"/>
      </a:defRPr>
    </a:lvl1pPr>
    <a:lvl2pPr marL="356616" algn="l" rtl="0" eaLnBrk="0" fontAlgn="base" hangingPunct="0">
      <a:spcBef>
        <a:spcPct val="30000"/>
      </a:spcBef>
      <a:spcAft>
        <a:spcPct val="0"/>
      </a:spcAft>
      <a:defRPr sz="936" kern="1200">
        <a:solidFill>
          <a:schemeClr val="tx1"/>
        </a:solidFill>
        <a:latin typeface="Arial" charset="0"/>
        <a:ea typeface="+mn-ea"/>
        <a:cs typeface="+mn-cs"/>
      </a:defRPr>
    </a:lvl2pPr>
    <a:lvl3pPr marL="713232" algn="l" rtl="0" eaLnBrk="0" fontAlgn="base" hangingPunct="0">
      <a:spcBef>
        <a:spcPct val="30000"/>
      </a:spcBef>
      <a:spcAft>
        <a:spcPct val="0"/>
      </a:spcAft>
      <a:defRPr sz="936" kern="1200">
        <a:solidFill>
          <a:schemeClr val="tx1"/>
        </a:solidFill>
        <a:latin typeface="Arial" charset="0"/>
        <a:ea typeface="+mn-ea"/>
        <a:cs typeface="+mn-cs"/>
      </a:defRPr>
    </a:lvl3pPr>
    <a:lvl4pPr marL="1069848" algn="l" rtl="0" eaLnBrk="0" fontAlgn="base" hangingPunct="0">
      <a:spcBef>
        <a:spcPct val="30000"/>
      </a:spcBef>
      <a:spcAft>
        <a:spcPct val="0"/>
      </a:spcAft>
      <a:defRPr sz="936" kern="1200">
        <a:solidFill>
          <a:schemeClr val="tx1"/>
        </a:solidFill>
        <a:latin typeface="Arial" charset="0"/>
        <a:ea typeface="+mn-ea"/>
        <a:cs typeface="+mn-cs"/>
      </a:defRPr>
    </a:lvl4pPr>
    <a:lvl5pPr marL="1426464" algn="l" rtl="0" eaLnBrk="0" fontAlgn="base" hangingPunct="0">
      <a:spcBef>
        <a:spcPct val="30000"/>
      </a:spcBef>
      <a:spcAft>
        <a:spcPct val="0"/>
      </a:spcAft>
      <a:defRPr sz="936" kern="1200">
        <a:solidFill>
          <a:schemeClr val="tx1"/>
        </a:solidFill>
        <a:latin typeface="Arial" charset="0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3" y="338381"/>
            <a:ext cx="6484937" cy="9874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3" y="1637161"/>
            <a:ext cx="8905874" cy="373493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 advClick="0" advTm="30000">
    <p:cover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zwarte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84818"/>
      </p:ext>
    </p:extLst>
  </p:cSld>
  <p:clrMapOvr>
    <a:masterClrMapping/>
  </p:clrMapOvr>
  <p:transition advClick="0" advTm="30000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8000" y="1638300"/>
            <a:ext cx="9144000" cy="365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8000" y="228865"/>
            <a:ext cx="6604000" cy="1104635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de-DE" dirty="0"/>
          </a:p>
        </p:txBody>
      </p:sp>
    </p:spTree>
  </p:cSld>
  <p:clrMapOvr>
    <a:masterClrMapping/>
  </p:clrMapOvr>
  <p:transition advClick="0" advTm="30000">
    <p:cover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8000" y="2964656"/>
            <a:ext cx="8918582" cy="23312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08003" y="1714500"/>
            <a:ext cx="893057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1" indent="0">
              <a:buNone/>
              <a:defRPr sz="1800"/>
            </a:lvl2pPr>
            <a:lvl3pPr marL="914382" indent="0">
              <a:buNone/>
              <a:defRPr sz="1600"/>
            </a:lvl3pPr>
            <a:lvl4pPr marL="1371573" indent="0">
              <a:buNone/>
              <a:defRPr sz="1400"/>
            </a:lvl4pPr>
            <a:lvl5pPr marL="1828764" indent="0">
              <a:buNone/>
              <a:defRPr sz="1400"/>
            </a:lvl5pPr>
            <a:lvl6pPr marL="2285955" indent="0">
              <a:buNone/>
              <a:defRPr sz="1400"/>
            </a:lvl6pPr>
            <a:lvl7pPr marL="2743146" indent="0">
              <a:buNone/>
              <a:defRPr sz="1400"/>
            </a:lvl7pPr>
            <a:lvl8pPr marL="3200336" indent="0">
              <a:buNone/>
              <a:defRPr sz="1400"/>
            </a:lvl8pPr>
            <a:lvl9pPr marL="3657526" indent="0">
              <a:buNone/>
              <a:defRPr sz="14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</p:spTree>
  </p:cSld>
  <p:clrMapOvr>
    <a:masterClrMapping/>
  </p:clrMapOvr>
  <p:transition advClick="0" advTm="30000">
    <p:cover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8000" y="228865"/>
            <a:ext cx="6604000" cy="1104635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08000" y="1562100"/>
            <a:ext cx="4487333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64669" y="1562100"/>
            <a:ext cx="4487333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</p:cSld>
  <p:clrMapOvr>
    <a:masterClrMapping/>
  </p:clrMapOvr>
  <p:transition advClick="0" advTm="30000">
    <p:cover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8002" y="228864"/>
            <a:ext cx="6688667" cy="110463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08000" y="1561794"/>
            <a:ext cx="448909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00" b="1"/>
            </a:lvl4pPr>
            <a:lvl5pPr marL="1828764" indent="0">
              <a:buNone/>
              <a:defRPr sz="1600" b="1"/>
            </a:lvl5pPr>
            <a:lvl6pPr marL="2285955" indent="0">
              <a:buNone/>
              <a:defRPr sz="1600" b="1"/>
            </a:lvl6pPr>
            <a:lvl7pPr marL="2743146" indent="0">
              <a:buNone/>
              <a:defRPr sz="1600" b="1"/>
            </a:lvl7pPr>
            <a:lvl8pPr marL="3200336" indent="0">
              <a:buNone/>
              <a:defRPr sz="1600" b="1"/>
            </a:lvl8pPr>
            <a:lvl9pPr marL="3657526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08000" y="2094926"/>
            <a:ext cx="4489098" cy="3277174"/>
          </a:xfr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 baseline="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61142" y="1561794"/>
            <a:ext cx="4490861" cy="533135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00" b="1"/>
            </a:lvl4pPr>
            <a:lvl5pPr marL="1828764" indent="0">
              <a:buNone/>
              <a:defRPr sz="1600" b="1"/>
            </a:lvl5pPr>
            <a:lvl6pPr marL="2285955" indent="0">
              <a:buNone/>
              <a:defRPr sz="1600" b="1"/>
            </a:lvl6pPr>
            <a:lvl7pPr marL="2743146" indent="0">
              <a:buNone/>
              <a:defRPr sz="1600" b="1"/>
            </a:lvl7pPr>
            <a:lvl8pPr marL="3200336" indent="0">
              <a:buNone/>
              <a:defRPr sz="1600" b="1"/>
            </a:lvl8pPr>
            <a:lvl9pPr marL="3657526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5161143" y="2094926"/>
            <a:ext cx="4490861" cy="32771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</p:cSld>
  <p:clrMapOvr>
    <a:masterClrMapping/>
  </p:clrMapOvr>
  <p:transition advClick="0" advTm="30000">
    <p:cover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8000" y="228865"/>
            <a:ext cx="6604000" cy="1104635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de-DE" dirty="0"/>
          </a:p>
        </p:txBody>
      </p:sp>
    </p:spTree>
  </p:cSld>
  <p:clrMapOvr>
    <a:masterClrMapping/>
  </p:clrMapOvr>
  <p:transition advClick="0" advTm="30000">
    <p:cover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0">
    <p:cover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8004" y="1485901"/>
            <a:ext cx="3342570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72278" y="1485900"/>
            <a:ext cx="5679722" cy="3886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 baseline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style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4" y="2552705"/>
            <a:ext cx="3342570" cy="2819395"/>
          </a:xfrm>
        </p:spPr>
        <p:txBody>
          <a:bodyPr/>
          <a:lstStyle>
            <a:lvl1pPr marL="0" indent="0">
              <a:buNone/>
              <a:defRPr sz="1400"/>
            </a:lvl1pPr>
            <a:lvl2pPr marL="457191" indent="0">
              <a:buNone/>
              <a:defRPr sz="1200"/>
            </a:lvl2pPr>
            <a:lvl3pPr marL="914382" indent="0">
              <a:buNone/>
              <a:defRPr sz="1000"/>
            </a:lvl3pPr>
            <a:lvl4pPr marL="1371573" indent="0">
              <a:buNone/>
              <a:defRPr sz="900"/>
            </a:lvl4pPr>
            <a:lvl5pPr marL="1828764" indent="0">
              <a:buNone/>
              <a:defRPr sz="900"/>
            </a:lvl5pPr>
            <a:lvl6pPr marL="2285955" indent="0">
              <a:buNone/>
              <a:defRPr sz="900"/>
            </a:lvl6pPr>
            <a:lvl7pPr marL="2743146" indent="0">
              <a:buNone/>
              <a:defRPr sz="900"/>
            </a:lvl7pPr>
            <a:lvl8pPr marL="3200336" indent="0">
              <a:buNone/>
              <a:defRPr sz="900"/>
            </a:lvl8pPr>
            <a:lvl9pPr marL="3657526" indent="0">
              <a:buNone/>
              <a:defRPr sz="9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</p:spTree>
  </p:cSld>
  <p:clrMapOvr>
    <a:masterClrMapping/>
  </p:clrMapOvr>
  <p:transition advClick="0" advTm="30000">
    <p:cover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8000" y="4026462"/>
            <a:ext cx="9059333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508000" y="266700"/>
            <a:ext cx="6604000" cy="3759762"/>
          </a:xfrm>
        </p:spPr>
        <p:txBody>
          <a:bodyPr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2" indent="0">
              <a:buNone/>
              <a:defRPr sz="2400"/>
            </a:lvl3pPr>
            <a:lvl4pPr marL="1371573" indent="0">
              <a:buNone/>
              <a:defRPr sz="2000"/>
            </a:lvl4pPr>
            <a:lvl5pPr marL="1828764" indent="0">
              <a:buNone/>
              <a:defRPr sz="2000"/>
            </a:lvl5pPr>
            <a:lvl6pPr marL="2285955" indent="0">
              <a:buNone/>
              <a:defRPr sz="2000"/>
            </a:lvl6pPr>
            <a:lvl7pPr marL="2743146" indent="0">
              <a:buNone/>
              <a:defRPr sz="2000"/>
            </a:lvl7pPr>
            <a:lvl8pPr marL="3200336" indent="0">
              <a:buNone/>
              <a:defRPr sz="2000"/>
            </a:lvl8pPr>
            <a:lvl9pPr marL="3657526" indent="0">
              <a:buNone/>
              <a:defRPr sz="2000"/>
            </a:lvl9pPr>
          </a:lstStyle>
          <a:p>
            <a:pPr lvl="0"/>
            <a:r>
              <a:rPr lang="de-DE" noProof="0" dirty="0"/>
              <a:t>Picture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0" y="4546745"/>
            <a:ext cx="9059333" cy="670718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191" indent="0">
              <a:buNone/>
              <a:defRPr sz="1200"/>
            </a:lvl2pPr>
            <a:lvl3pPr marL="914382" indent="0">
              <a:buNone/>
              <a:defRPr sz="1000"/>
            </a:lvl3pPr>
            <a:lvl4pPr marL="1371573" indent="0">
              <a:buNone/>
              <a:defRPr sz="900"/>
            </a:lvl4pPr>
            <a:lvl5pPr marL="1828764" indent="0">
              <a:buNone/>
              <a:defRPr sz="900"/>
            </a:lvl5pPr>
            <a:lvl6pPr marL="2285955" indent="0">
              <a:buNone/>
              <a:defRPr sz="900"/>
            </a:lvl6pPr>
            <a:lvl7pPr marL="2743146" indent="0">
              <a:buNone/>
              <a:defRPr sz="900"/>
            </a:lvl7pPr>
            <a:lvl8pPr marL="3200336" indent="0">
              <a:buNone/>
              <a:defRPr sz="900"/>
            </a:lvl8pPr>
            <a:lvl9pPr marL="3657526" indent="0">
              <a:buNone/>
              <a:defRPr sz="9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style</a:t>
            </a:r>
          </a:p>
        </p:txBody>
      </p:sp>
    </p:spTree>
  </p:cSld>
  <p:clrMapOvr>
    <a:masterClrMapping/>
  </p:clrMapOvr>
  <p:transition advClick="0" advTm="30000">
    <p:cover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228869"/>
            <a:ext cx="6604000" cy="102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638300"/>
            <a:ext cx="914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38105"/>
            <a:ext cx="2397787" cy="15582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23" r:id="rId1"/>
    <p:sldLayoutId id="2147485113" r:id="rId2"/>
    <p:sldLayoutId id="2147485114" r:id="rId3"/>
    <p:sldLayoutId id="2147485115" r:id="rId4"/>
    <p:sldLayoutId id="2147485116" r:id="rId5"/>
    <p:sldLayoutId id="2147485117" r:id="rId6"/>
    <p:sldLayoutId id="2147485118" r:id="rId7"/>
    <p:sldLayoutId id="2147485119" r:id="rId8"/>
    <p:sldLayoutId id="2147485120" r:id="rId9"/>
    <p:sldLayoutId id="2147485124" r:id="rId10"/>
  </p:sldLayoutIdLst>
  <p:transition advClick="0" advTm="30000">
    <p:cover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8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8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8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80000"/>
          </a:solidFill>
          <a:latin typeface="Arial" charset="0"/>
        </a:defRPr>
      </a:lvl5pPr>
      <a:lvl6pPr marL="457191" algn="l" rtl="0" fontAlgn="base">
        <a:spcBef>
          <a:spcPct val="0"/>
        </a:spcBef>
        <a:spcAft>
          <a:spcPct val="0"/>
        </a:spcAft>
        <a:defRPr sz="3200" b="1">
          <a:solidFill>
            <a:srgbClr val="580000"/>
          </a:solidFill>
          <a:latin typeface="Arial" charset="0"/>
        </a:defRPr>
      </a:lvl6pPr>
      <a:lvl7pPr marL="914382" algn="l" rtl="0" fontAlgn="base">
        <a:spcBef>
          <a:spcPct val="0"/>
        </a:spcBef>
        <a:spcAft>
          <a:spcPct val="0"/>
        </a:spcAft>
        <a:defRPr sz="3200" b="1">
          <a:solidFill>
            <a:srgbClr val="580000"/>
          </a:solidFill>
          <a:latin typeface="Arial" charset="0"/>
        </a:defRPr>
      </a:lvl7pPr>
      <a:lvl8pPr marL="1371573" algn="l" rtl="0" fontAlgn="base">
        <a:spcBef>
          <a:spcPct val="0"/>
        </a:spcBef>
        <a:spcAft>
          <a:spcPct val="0"/>
        </a:spcAft>
        <a:defRPr sz="3200" b="1">
          <a:solidFill>
            <a:srgbClr val="580000"/>
          </a:solidFill>
          <a:latin typeface="Arial" charset="0"/>
        </a:defRPr>
      </a:lvl8pPr>
      <a:lvl9pPr marL="1828764" algn="l" rtl="0" fontAlgn="base">
        <a:spcBef>
          <a:spcPct val="0"/>
        </a:spcBef>
        <a:spcAft>
          <a:spcPct val="0"/>
        </a:spcAft>
        <a:defRPr sz="3200" b="1">
          <a:solidFill>
            <a:srgbClr val="580000"/>
          </a:solidFill>
          <a:latin typeface="Arial" charset="0"/>
        </a:defRPr>
      </a:lvl9pPr>
    </p:titleStyle>
    <p:bodyStyle>
      <a:lvl1pPr marL="342893" indent="-342893" algn="l" rtl="0" eaLnBrk="0" fontAlgn="base" hangingPunct="0">
        <a:spcBef>
          <a:spcPct val="20000"/>
        </a:spcBef>
        <a:spcAft>
          <a:spcPct val="0"/>
        </a:spcAft>
        <a:buClr>
          <a:srgbClr val="CECFE9"/>
        </a:buClr>
        <a:buFont typeface="Wingdings" panose="05000000000000000000" pitchFamily="2" charset="2"/>
        <a:buChar char=""/>
        <a:defRPr lang="en-US" sz="2400" dirty="0">
          <a:solidFill>
            <a:schemeClr val="tx1"/>
          </a:solidFill>
          <a:latin typeface="+mn-lt"/>
          <a:ea typeface="+mn-ea"/>
          <a:cs typeface="+mn-cs"/>
        </a:defRPr>
      </a:lvl1pPr>
      <a:lvl2pPr marL="855645" indent="-398455" algn="l" rtl="0" eaLnBrk="0" fontAlgn="base" hangingPunct="0">
        <a:spcBef>
          <a:spcPct val="20000"/>
        </a:spcBef>
        <a:spcAft>
          <a:spcPct val="0"/>
        </a:spcAft>
        <a:buClr>
          <a:srgbClr val="CECFE9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2pPr>
      <a:lvl3pPr marL="1262038" indent="-292094" algn="l" rtl="0" eaLnBrk="0" fontAlgn="base" hangingPunct="0">
        <a:spcBef>
          <a:spcPct val="20000"/>
        </a:spcBef>
        <a:spcAft>
          <a:spcPct val="0"/>
        </a:spcAft>
        <a:buClr>
          <a:srgbClr val="CECFE9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706529" indent="-228595" algn="l" rtl="0" eaLnBrk="0" fontAlgn="base" hangingPunct="0">
        <a:spcBef>
          <a:spcPct val="20000"/>
        </a:spcBef>
        <a:spcAft>
          <a:spcPct val="0"/>
        </a:spcAft>
        <a:buClr>
          <a:srgbClr val="CECFE9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116096" indent="-228595" algn="l" rtl="0" eaLnBrk="0" fontAlgn="base" hangingPunct="0">
        <a:spcBef>
          <a:spcPct val="20000"/>
        </a:spcBef>
        <a:spcAft>
          <a:spcPct val="0"/>
        </a:spcAft>
        <a:buClr>
          <a:srgbClr val="CECFE9"/>
        </a:buClr>
        <a:buFont typeface="Wingdings" panose="05000000000000000000" pitchFamily="2" charset="2"/>
        <a:buChar char="n"/>
        <a:defRPr>
          <a:solidFill>
            <a:schemeClr val="tx1"/>
          </a:solidFill>
          <a:latin typeface="+mn-lt"/>
        </a:defRPr>
      </a:lvl5pPr>
      <a:lvl6pPr marL="2573286" indent="-228595" algn="l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3030477" indent="-228595" algn="l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87668" indent="-228595" algn="l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944859" indent="-228595" algn="l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image" Target="../media/image16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microsoft.com/office/2007/relationships/hdphoto" Target="../media/hdphoto1.wdp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08000" y="1638300"/>
            <a:ext cx="4191000" cy="3657600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/>
              <a:t>Want een Kind is ons geboren, een Zoon is ons gegeven, en de heerschappij rust op Zijn schouder. En men noemt Zijn Naam Wonderlijk, Raadsman, Sterke God, Eeuwige Vader, Vredevorst</a:t>
            </a:r>
            <a:r>
              <a:rPr lang="nl-NL" dirty="0" smtClean="0"/>
              <a:t>.</a:t>
            </a:r>
          </a:p>
          <a:p>
            <a:pPr marL="0" indent="0" algn="ctr">
              <a:buNone/>
            </a:pPr>
            <a:r>
              <a:rPr lang="nl-NL" sz="1200" dirty="0" smtClean="0"/>
              <a:t>Jesaja 9:5</a:t>
            </a:r>
            <a:endParaRPr lang="nl-NL" sz="12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Terugblik kerstvieringen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11215" r="7787"/>
          <a:stretch/>
        </p:blipFill>
        <p:spPr>
          <a:xfrm>
            <a:off x="5003800" y="1562100"/>
            <a:ext cx="43434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1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 smtClean="0"/>
              <a:t>Het is, ook in onze kerk, een traditie geworden</a:t>
            </a:r>
            <a:br>
              <a:rPr lang="nl-NL" dirty="0" smtClean="0"/>
            </a:br>
            <a:r>
              <a:rPr lang="nl-NL" dirty="0" smtClean="0"/>
              <a:t>om in deze donkere tijd te vieren dat het Licht</a:t>
            </a:r>
            <a:br>
              <a:rPr lang="nl-NL" dirty="0" smtClean="0"/>
            </a:br>
            <a:r>
              <a:rPr lang="nl-NL" dirty="0" smtClean="0"/>
              <a:t>naar deze wereld is gekomen!</a:t>
            </a:r>
            <a:br>
              <a:rPr lang="nl-NL" dirty="0" smtClean="0"/>
            </a:br>
            <a:endParaRPr lang="nl-NL" sz="1100" dirty="0" smtClean="0"/>
          </a:p>
          <a:p>
            <a:pPr marL="0" indent="0" algn="ctr">
              <a:buNone/>
            </a:pPr>
            <a:r>
              <a:rPr lang="nl-NL" b="1" i="1" dirty="0" smtClean="0"/>
              <a:t>Ik ben het Licht der wereld;</a:t>
            </a:r>
            <a:br>
              <a:rPr lang="nl-NL" b="1" i="1" dirty="0" smtClean="0"/>
            </a:br>
            <a:r>
              <a:rPr lang="nl-NL" b="1" i="1" dirty="0" smtClean="0"/>
              <a:t>wie Mij volgt, zal beslist niet in de duisternis wandelen, maar zal het licht van het leven hebben</a:t>
            </a:r>
          </a:p>
          <a:p>
            <a:pPr marL="0" indent="0" algn="ctr">
              <a:buNone/>
            </a:pPr>
            <a:r>
              <a:rPr lang="nl-NL" sz="1600" dirty="0" smtClean="0"/>
              <a:t>Johannes 8:12</a:t>
            </a:r>
            <a:br>
              <a:rPr lang="nl-NL" sz="1600" dirty="0" smtClean="0"/>
            </a:br>
            <a:endParaRPr lang="nl-NL" sz="1600" dirty="0" smtClean="0"/>
          </a:p>
          <a:p>
            <a:pPr marL="0" indent="0" algn="ctr">
              <a:buNone/>
            </a:pPr>
            <a:r>
              <a:rPr lang="nl-NL" dirty="0" smtClean="0"/>
              <a:t>Maar dit jaar moeten we het door Covid-19 anders vieren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Kersttradities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086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7000">
        <p:fade/>
      </p:transition>
    </mc:Choice>
    <mc:Fallback>
      <p:transition spd="med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08000" y="1638300"/>
            <a:ext cx="3962400" cy="36576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Dit jaar is niet alles zo vanzelfsprekend. We kunnen gelukkig wel samenkomen en bijvoorbeeld luisteren naar een gedicht. </a:t>
            </a:r>
          </a:p>
          <a:p>
            <a:pPr marL="0" indent="0">
              <a:buNone/>
            </a:pPr>
            <a:r>
              <a:rPr lang="nl-NL" sz="1000" dirty="0" smtClean="0"/>
              <a:t/>
            </a:r>
            <a:br>
              <a:rPr lang="nl-NL" sz="1000" dirty="0" smtClean="0"/>
            </a:br>
            <a:r>
              <a:rPr lang="nl-NL" dirty="0" smtClean="0"/>
              <a:t>Dit is ondertussen ook een traditie in onze gemeente…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Gedichten zijn wel mogelijk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7334" r="10000"/>
          <a:stretch/>
        </p:blipFill>
        <p:spPr>
          <a:xfrm>
            <a:off x="4699000" y="1790700"/>
            <a:ext cx="5461000" cy="3924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5" t="22666"/>
          <a:stretch/>
        </p:blipFill>
        <p:spPr>
          <a:xfrm>
            <a:off x="4699000" y="1790700"/>
            <a:ext cx="6134100" cy="44196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15999" r="7481" b="-1334"/>
          <a:stretch/>
        </p:blipFill>
        <p:spPr>
          <a:xfrm>
            <a:off x="4699000" y="1790700"/>
            <a:ext cx="7016750" cy="48768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14667"/>
          <a:stretch/>
        </p:blipFill>
        <p:spPr>
          <a:xfrm>
            <a:off x="4699000" y="1790700"/>
            <a:ext cx="73533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6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000">
        <p:fade/>
      </p:transition>
    </mc:Choice>
    <mc:Fallback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/>
          <a:stretch/>
        </p:blipFill>
        <p:spPr>
          <a:xfrm>
            <a:off x="0" y="1562100"/>
            <a:ext cx="10160000" cy="536222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Maar geen (kinder-) koor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5"/>
          <a:stretch/>
        </p:blipFill>
        <p:spPr>
          <a:xfrm>
            <a:off x="-1" y="1562100"/>
            <a:ext cx="10217009" cy="44958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6"/>
          <a:stretch/>
        </p:blipFill>
        <p:spPr>
          <a:xfrm>
            <a:off x="0" y="1562100"/>
            <a:ext cx="10261600" cy="460631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6"/>
          <a:stretch/>
        </p:blipFill>
        <p:spPr>
          <a:xfrm>
            <a:off x="-787400" y="1543049"/>
            <a:ext cx="10947401" cy="578995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4"/>
          <a:stretch/>
        </p:blipFill>
        <p:spPr>
          <a:xfrm>
            <a:off x="-482600" y="1543049"/>
            <a:ext cx="10642600" cy="487194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6"/>
          <a:stretch/>
        </p:blipFill>
        <p:spPr>
          <a:xfrm>
            <a:off x="0" y="1543048"/>
            <a:ext cx="10160000" cy="456071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6"/>
          <a:stretch/>
        </p:blipFill>
        <p:spPr>
          <a:xfrm>
            <a:off x="17396" y="1541480"/>
            <a:ext cx="10138077" cy="48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6000">
        <p:fade/>
      </p:transition>
    </mc:Choice>
    <mc:Fallback>
      <p:transition spd="med" advClick="0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 b="12500"/>
          <a:stretch/>
        </p:blipFill>
        <p:spPr>
          <a:xfrm>
            <a:off x="1955800" y="1790699"/>
            <a:ext cx="8204200" cy="398815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Geen kindermusical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66"/>
          <a:stretch/>
        </p:blipFill>
        <p:spPr>
          <a:xfrm>
            <a:off x="1587500" y="1790699"/>
            <a:ext cx="8572500" cy="396240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24667" b="12666"/>
          <a:stretch/>
        </p:blipFill>
        <p:spPr>
          <a:xfrm>
            <a:off x="1587500" y="1790699"/>
            <a:ext cx="8585200" cy="392430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0" b="24667"/>
          <a:stretch/>
        </p:blipFill>
        <p:spPr>
          <a:xfrm>
            <a:off x="1587500" y="1784258"/>
            <a:ext cx="8572500" cy="39624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8667"/>
          <a:stretch/>
        </p:blipFill>
        <p:spPr>
          <a:xfrm>
            <a:off x="1574800" y="1714500"/>
            <a:ext cx="8572500" cy="428624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6" b="8667"/>
          <a:stretch/>
        </p:blipFill>
        <p:spPr>
          <a:xfrm>
            <a:off x="1525514" y="1708058"/>
            <a:ext cx="8640836" cy="407079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6" b="16667"/>
          <a:stretch/>
        </p:blipFill>
        <p:spPr>
          <a:xfrm>
            <a:off x="575265" y="1708058"/>
            <a:ext cx="9591085" cy="40069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4" b="15333"/>
          <a:stretch/>
        </p:blipFill>
        <p:spPr>
          <a:xfrm>
            <a:off x="-1078203" y="1714678"/>
            <a:ext cx="11250903" cy="400032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6"/>
          <a:stretch/>
        </p:blipFill>
        <p:spPr>
          <a:xfrm>
            <a:off x="17396" y="1708057"/>
            <a:ext cx="10142603" cy="482337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3"/>
          <a:stretch/>
        </p:blipFill>
        <p:spPr>
          <a:xfrm>
            <a:off x="-101600" y="1714843"/>
            <a:ext cx="10401300" cy="392938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6"/>
          <a:stretch/>
        </p:blipFill>
        <p:spPr>
          <a:xfrm>
            <a:off x="0" y="1701270"/>
            <a:ext cx="10147300" cy="5366794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7"/>
          <a:stretch/>
        </p:blipFill>
        <p:spPr>
          <a:xfrm>
            <a:off x="0" y="1710417"/>
            <a:ext cx="10169134" cy="4022457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2000"/>
          <a:stretch/>
        </p:blipFill>
        <p:spPr>
          <a:xfrm>
            <a:off x="-60324" y="1702961"/>
            <a:ext cx="6207124" cy="397936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1701330"/>
            <a:ext cx="6038850" cy="402590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6"/>
          <a:stretch/>
        </p:blipFill>
        <p:spPr>
          <a:xfrm>
            <a:off x="0" y="1701268"/>
            <a:ext cx="10179485" cy="538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6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0">
        <p:fade/>
      </p:transition>
    </mc:Choice>
    <mc:Fallback>
      <p:transition spd="med" advClick="0" advTm="7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6"/>
          <a:stretch/>
        </p:blipFill>
        <p:spPr>
          <a:xfrm>
            <a:off x="0" y="1638300"/>
            <a:ext cx="10160000" cy="4374444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Geen kerstmaaltijd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0"/>
          <a:stretch/>
        </p:blipFill>
        <p:spPr>
          <a:xfrm>
            <a:off x="0" y="1638300"/>
            <a:ext cx="10160000" cy="44704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18000" r="16222"/>
          <a:stretch/>
        </p:blipFill>
        <p:spPr>
          <a:xfrm>
            <a:off x="-1016000" y="1635303"/>
            <a:ext cx="5638800" cy="412840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84" y="1637392"/>
            <a:ext cx="6210615" cy="414041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7"/>
          <a:stretch/>
        </p:blipFill>
        <p:spPr>
          <a:xfrm>
            <a:off x="-68947" y="1635302"/>
            <a:ext cx="10286467" cy="406886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/>
        </p:blipFill>
        <p:spPr>
          <a:xfrm>
            <a:off x="0" y="1637391"/>
            <a:ext cx="8719007" cy="406887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3"/>
          <a:stretch/>
        </p:blipFill>
        <p:spPr>
          <a:xfrm rot="16200000">
            <a:off x="6155498" y="2110224"/>
            <a:ext cx="4467790" cy="351794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7"/>
          <a:stretch/>
        </p:blipFill>
        <p:spPr>
          <a:xfrm>
            <a:off x="0" y="1629692"/>
            <a:ext cx="10148366" cy="509673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7"/>
          <a:stretch/>
        </p:blipFill>
        <p:spPr>
          <a:xfrm>
            <a:off x="0" y="1621209"/>
            <a:ext cx="10322095" cy="408296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/>
          <a:stretch/>
        </p:blipFill>
        <p:spPr>
          <a:xfrm>
            <a:off x="2784" y="1618598"/>
            <a:ext cx="10145582" cy="527570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5"/>
          <a:stretch/>
        </p:blipFill>
        <p:spPr>
          <a:xfrm rot="16200000">
            <a:off x="-407741" y="2034729"/>
            <a:ext cx="4181122" cy="3348859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4"/>
          <a:stretch/>
        </p:blipFill>
        <p:spPr>
          <a:xfrm>
            <a:off x="3288299" y="1612989"/>
            <a:ext cx="9610100" cy="41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6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5000">
        <p:fade/>
      </p:transition>
    </mc:Choice>
    <mc:Fallback>
      <p:transition spd="med"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08000" y="1638300"/>
            <a:ext cx="4114800" cy="3657600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 smtClean="0"/>
              <a:t>Laten we er ons vooral op richten om het Licht van Gods Zoon te laten schijnen in onze omgeving!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  <a:p>
            <a:pPr marL="0" indent="0" algn="ctr">
              <a:buNone/>
            </a:pPr>
            <a:r>
              <a:rPr lang="nl-NL" sz="1400" dirty="0" smtClean="0"/>
              <a:t>Met dank aan Mick en Ger</a:t>
            </a:r>
            <a:br>
              <a:rPr lang="nl-NL" sz="1400" dirty="0" smtClean="0"/>
            </a:br>
            <a:r>
              <a:rPr lang="nl-NL" sz="1400" dirty="0" smtClean="0"/>
              <a:t>voor het beeldmateriaal</a:t>
            </a:r>
            <a:endParaRPr lang="nl-NL" sz="1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Maar wel…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5999" r="32666" b="6001"/>
          <a:stretch/>
        </p:blipFill>
        <p:spPr>
          <a:xfrm rot="16200000">
            <a:off x="4915477" y="1713236"/>
            <a:ext cx="406284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8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Aangepast 1">
      <a:dk1>
        <a:srgbClr val="FFFFFF"/>
      </a:dk1>
      <a:lt1>
        <a:sysClr val="window" lastClr="FFFFFF"/>
      </a:lt1>
      <a:dk2>
        <a:srgbClr val="FFFFFF"/>
      </a:dk2>
      <a:lt2>
        <a:srgbClr val="DEF5FA"/>
      </a:lt2>
      <a:accent1>
        <a:srgbClr val="2DA2BF"/>
      </a:accent1>
      <a:accent2>
        <a:srgbClr val="002060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angepast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hristengemeente-2020.potx" id="{334C7974-B3FE-46B1-BFBE-A29C42558235}" vid="{B0D9087C-6918-44FF-B2D6-3EFC0972CF42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2017</TotalTime>
  <Words>111</Words>
  <Application>Microsoft Office PowerPoint</Application>
  <PresentationFormat>Aangepast</PresentationFormat>
  <Paragraphs>17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Verdana</vt:lpstr>
      <vt:lpstr>Wingdings</vt:lpstr>
      <vt:lpstr>Default Design</vt:lpstr>
      <vt:lpstr>Terugblik kerstvieringen</vt:lpstr>
      <vt:lpstr>Kersttradities</vt:lpstr>
      <vt:lpstr>Gedichten zijn wel mogelijk</vt:lpstr>
      <vt:lpstr>Maar geen (kinder-) koor</vt:lpstr>
      <vt:lpstr>Geen kindermusical</vt:lpstr>
      <vt:lpstr>Geen kerstmaaltijd</vt:lpstr>
      <vt:lpstr>Maar wel…</vt:lpstr>
    </vt:vector>
  </TitlesOfParts>
  <Company>Tilburg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sholland</dc:creator>
  <cp:lastModifiedBy>Ger</cp:lastModifiedBy>
  <cp:revision>1118</cp:revision>
  <dcterms:created xsi:type="dcterms:W3CDTF">2007-09-12T08:27:15Z</dcterms:created>
  <dcterms:modified xsi:type="dcterms:W3CDTF">2020-12-21T09:48:40Z</dcterms:modified>
</cp:coreProperties>
</file>